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66" r:id="rId2"/>
    <p:sldId id="256" r:id="rId3"/>
    <p:sldId id="257" r:id="rId4"/>
    <p:sldId id="267" r:id="rId5"/>
    <p:sldId id="268" r:id="rId6"/>
    <p:sldId id="265" r:id="rId7"/>
    <p:sldId id="259" r:id="rId8"/>
    <p:sldId id="264" r:id="rId9"/>
    <p:sldId id="269" r:id="rId10"/>
    <p:sldId id="270" r:id="rId11"/>
    <p:sldId id="271" r:id="rId12"/>
    <p:sldId id="272" r:id="rId13"/>
    <p:sldId id="262" r:id="rId14"/>
  </p:sldIdLst>
  <p:sldSz cx="9144000" cy="6858000" type="screen4x3"/>
  <p:notesSz cx="67691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D73F1C03-F210-47E1-BD30-53D0B5B10714}">
          <p14:sldIdLst>
            <p14:sldId id="266"/>
            <p14:sldId id="256"/>
            <p14:sldId id="257"/>
            <p14:sldId id="267"/>
            <p14:sldId id="268"/>
            <p14:sldId id="265"/>
            <p14:sldId id="259"/>
          </p14:sldIdLst>
        </p14:section>
        <p14:section name="Раздел без заголовка" id="{00D78D71-57D0-453D-9331-38F11E91D839}">
          <p14:sldIdLst>
            <p14:sldId id="264"/>
            <p14:sldId id="269"/>
            <p14:sldId id="270"/>
            <p14:sldId id="271"/>
            <p14:sldId id="272"/>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5BEF98-9B47-4A06-9E51-245E9CED3D4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F32FD89D-8ADF-48F6-BF51-85128B358975}">
      <dgm:prSet phldrT="[Текст]" custT="1"/>
      <dgm:spPr/>
      <dgm:t>
        <a:bodyPr/>
        <a:lstStyle/>
        <a:p>
          <a:r>
            <a:rPr lang="ru-RU" sz="1800" dirty="0"/>
            <a:t>определение должностных лиц, ответственных за профилактику коррупционных правонарушений</a:t>
          </a:r>
        </a:p>
      </dgm:t>
    </dgm:pt>
    <dgm:pt modelId="{BF125096-68A8-41B6-868D-DDC47610385F}" type="parTrans" cxnId="{4ADE8526-13A8-4E8D-BB81-C64049FC5277}">
      <dgm:prSet/>
      <dgm:spPr/>
      <dgm:t>
        <a:bodyPr/>
        <a:lstStyle/>
        <a:p>
          <a:endParaRPr lang="ru-RU"/>
        </a:p>
      </dgm:t>
    </dgm:pt>
    <dgm:pt modelId="{0FA06169-8711-47DC-80E3-B8EEDB53FDBD}" type="sibTrans" cxnId="{4ADE8526-13A8-4E8D-BB81-C64049FC5277}">
      <dgm:prSet/>
      <dgm:spPr/>
      <dgm:t>
        <a:bodyPr/>
        <a:lstStyle/>
        <a:p>
          <a:endParaRPr lang="ru-RU"/>
        </a:p>
      </dgm:t>
    </dgm:pt>
    <dgm:pt modelId="{BB585538-3CAC-418C-B93C-F3C44EF13785}">
      <dgm:prSet phldrT="[Текст]" custT="1"/>
      <dgm:spPr/>
      <dgm:t>
        <a:bodyPr/>
        <a:lstStyle/>
        <a:p>
          <a:r>
            <a:rPr lang="ru-RU" sz="1750" dirty="0"/>
            <a:t>сотрудничество с правоохранительными органами</a:t>
          </a:r>
        </a:p>
      </dgm:t>
    </dgm:pt>
    <dgm:pt modelId="{B1E38DD9-B475-4638-A897-3DAA8F18797F}" type="parTrans" cxnId="{20134FA0-1C12-467F-805B-7605494696DA}">
      <dgm:prSet/>
      <dgm:spPr/>
      <dgm:t>
        <a:bodyPr/>
        <a:lstStyle/>
        <a:p>
          <a:endParaRPr lang="ru-RU"/>
        </a:p>
      </dgm:t>
    </dgm:pt>
    <dgm:pt modelId="{1881C537-8B64-49FE-88FB-67EE8767609A}" type="sibTrans" cxnId="{20134FA0-1C12-467F-805B-7605494696DA}">
      <dgm:prSet/>
      <dgm:spPr/>
      <dgm:t>
        <a:bodyPr/>
        <a:lstStyle/>
        <a:p>
          <a:endParaRPr lang="ru-RU"/>
        </a:p>
      </dgm:t>
    </dgm:pt>
    <dgm:pt modelId="{601AEF01-37B2-4E94-9F02-97212C7BAF10}">
      <dgm:prSet phldrT="[Текст]" custT="1"/>
      <dgm:spPr/>
      <dgm:t>
        <a:bodyPr/>
        <a:lstStyle/>
        <a:p>
          <a:r>
            <a:rPr lang="ru-RU" sz="1800" dirty="0"/>
            <a:t>принятие </a:t>
          </a:r>
          <a:r>
            <a:rPr lang="ru-RU" sz="1800" dirty="0" smtClean="0"/>
            <a:t>Кодекса </a:t>
          </a:r>
          <a:r>
            <a:rPr lang="ru-RU" sz="1800" dirty="0"/>
            <a:t>этики и служебного поведения работников организации</a:t>
          </a:r>
        </a:p>
      </dgm:t>
    </dgm:pt>
    <dgm:pt modelId="{F75F7716-EFEA-4FAD-BC45-A359C695F334}" type="parTrans" cxnId="{87421CAF-508C-4CF7-AF6B-87D0D5BFC01B}">
      <dgm:prSet/>
      <dgm:spPr/>
      <dgm:t>
        <a:bodyPr/>
        <a:lstStyle/>
        <a:p>
          <a:endParaRPr lang="ru-RU"/>
        </a:p>
      </dgm:t>
    </dgm:pt>
    <dgm:pt modelId="{B9AF4CDB-C913-4127-AED8-DE1D9B1A1640}" type="sibTrans" cxnId="{87421CAF-508C-4CF7-AF6B-87D0D5BFC01B}">
      <dgm:prSet/>
      <dgm:spPr/>
      <dgm:t>
        <a:bodyPr/>
        <a:lstStyle/>
        <a:p>
          <a:endParaRPr lang="ru-RU"/>
        </a:p>
      </dgm:t>
    </dgm:pt>
    <dgm:pt modelId="{F708B7A6-DD6C-45C0-B5F0-50871A4E1A43}">
      <dgm:prSet phldrT="[Текст]" custT="1"/>
      <dgm:spPr/>
      <dgm:t>
        <a:bodyPr/>
        <a:lstStyle/>
        <a:p>
          <a:r>
            <a:rPr lang="ru-RU" sz="2000" dirty="0"/>
            <a:t>предотвращение и урегулирование конфликта интересов</a:t>
          </a:r>
        </a:p>
      </dgm:t>
    </dgm:pt>
    <dgm:pt modelId="{305F5EE0-4E74-43D3-BA18-77CC8B24B96C}" type="parTrans" cxnId="{11D22AC9-374A-4F91-8457-FB600A0D8328}">
      <dgm:prSet/>
      <dgm:spPr/>
      <dgm:t>
        <a:bodyPr/>
        <a:lstStyle/>
        <a:p>
          <a:endParaRPr lang="ru-RU"/>
        </a:p>
      </dgm:t>
    </dgm:pt>
    <dgm:pt modelId="{09BECA08-1EEE-4DB0-80D6-102665C7B9EC}" type="sibTrans" cxnId="{11D22AC9-374A-4F91-8457-FB600A0D8328}">
      <dgm:prSet/>
      <dgm:spPr/>
      <dgm:t>
        <a:bodyPr/>
        <a:lstStyle/>
        <a:p>
          <a:endParaRPr lang="ru-RU"/>
        </a:p>
      </dgm:t>
    </dgm:pt>
    <dgm:pt modelId="{5AD708E9-605D-4856-BB5D-981FBA256096}">
      <dgm:prSet phldrT="[Текст]" custT="1"/>
      <dgm:spPr/>
      <dgm:t>
        <a:bodyPr/>
        <a:lstStyle/>
        <a:p>
          <a:r>
            <a:rPr lang="ru-RU" sz="1600" dirty="0"/>
            <a:t>недопущение составления неофициальной отчетности и использования поддельных документов</a:t>
          </a:r>
        </a:p>
      </dgm:t>
    </dgm:pt>
    <dgm:pt modelId="{3DD426C1-D826-4A84-A380-097F258A0DDA}" type="parTrans" cxnId="{E0BEE005-E37E-44C7-9A8D-500E60C50DC8}">
      <dgm:prSet/>
      <dgm:spPr/>
      <dgm:t>
        <a:bodyPr/>
        <a:lstStyle/>
        <a:p>
          <a:endParaRPr lang="ru-RU"/>
        </a:p>
      </dgm:t>
    </dgm:pt>
    <dgm:pt modelId="{A79F4879-BBBF-4EE4-BB63-5BE7858FC7C1}" type="sibTrans" cxnId="{E0BEE005-E37E-44C7-9A8D-500E60C50DC8}">
      <dgm:prSet/>
      <dgm:spPr/>
      <dgm:t>
        <a:bodyPr/>
        <a:lstStyle/>
        <a:p>
          <a:endParaRPr lang="ru-RU"/>
        </a:p>
      </dgm:t>
    </dgm:pt>
    <dgm:pt modelId="{32ECADE5-618D-4FBE-BE54-D80E32A010F5}" type="pres">
      <dgm:prSet presAssocID="{655BEF98-9B47-4A06-9E51-245E9CED3D4F}" presName="diagram" presStyleCnt="0">
        <dgm:presLayoutVars>
          <dgm:dir/>
          <dgm:resizeHandles val="exact"/>
        </dgm:presLayoutVars>
      </dgm:prSet>
      <dgm:spPr/>
      <dgm:t>
        <a:bodyPr/>
        <a:lstStyle/>
        <a:p>
          <a:endParaRPr lang="ru-RU"/>
        </a:p>
      </dgm:t>
    </dgm:pt>
    <dgm:pt modelId="{F587A0C1-2839-41CC-B774-C9AD4AAA2CCC}" type="pres">
      <dgm:prSet presAssocID="{F32FD89D-8ADF-48F6-BF51-85128B358975}" presName="node" presStyleLbl="node1" presStyleIdx="0" presStyleCnt="5" custScaleY="105279">
        <dgm:presLayoutVars>
          <dgm:bulletEnabled val="1"/>
        </dgm:presLayoutVars>
      </dgm:prSet>
      <dgm:spPr/>
      <dgm:t>
        <a:bodyPr/>
        <a:lstStyle/>
        <a:p>
          <a:endParaRPr lang="ru-RU"/>
        </a:p>
      </dgm:t>
    </dgm:pt>
    <dgm:pt modelId="{8E8737F9-E607-4657-91A3-CFC491475F4E}" type="pres">
      <dgm:prSet presAssocID="{0FA06169-8711-47DC-80E3-B8EEDB53FDBD}" presName="sibTrans" presStyleCnt="0"/>
      <dgm:spPr/>
    </dgm:pt>
    <dgm:pt modelId="{0F3FDA51-B612-406C-9C66-5C66D1DDA530}" type="pres">
      <dgm:prSet presAssocID="{BB585538-3CAC-418C-B93C-F3C44EF13785}" presName="node" presStyleLbl="node1" presStyleIdx="1" presStyleCnt="5">
        <dgm:presLayoutVars>
          <dgm:bulletEnabled val="1"/>
        </dgm:presLayoutVars>
      </dgm:prSet>
      <dgm:spPr/>
      <dgm:t>
        <a:bodyPr/>
        <a:lstStyle/>
        <a:p>
          <a:endParaRPr lang="ru-RU"/>
        </a:p>
      </dgm:t>
    </dgm:pt>
    <dgm:pt modelId="{077AFC24-E81E-403D-8A7D-799A9D9497A3}" type="pres">
      <dgm:prSet presAssocID="{1881C537-8B64-49FE-88FB-67EE8767609A}" presName="sibTrans" presStyleCnt="0"/>
      <dgm:spPr/>
    </dgm:pt>
    <dgm:pt modelId="{2BE4C865-F1F5-4645-B390-17BC437573A5}" type="pres">
      <dgm:prSet presAssocID="{601AEF01-37B2-4E94-9F02-97212C7BAF10}" presName="node" presStyleLbl="node1" presStyleIdx="2" presStyleCnt="5">
        <dgm:presLayoutVars>
          <dgm:bulletEnabled val="1"/>
        </dgm:presLayoutVars>
      </dgm:prSet>
      <dgm:spPr/>
      <dgm:t>
        <a:bodyPr/>
        <a:lstStyle/>
        <a:p>
          <a:endParaRPr lang="ru-RU"/>
        </a:p>
      </dgm:t>
    </dgm:pt>
    <dgm:pt modelId="{70B21138-72C4-4025-9E95-F4AE3E7A7BA7}" type="pres">
      <dgm:prSet presAssocID="{B9AF4CDB-C913-4127-AED8-DE1D9B1A1640}" presName="sibTrans" presStyleCnt="0"/>
      <dgm:spPr/>
    </dgm:pt>
    <dgm:pt modelId="{BD692E8F-21D8-4415-83B9-A858563E2322}" type="pres">
      <dgm:prSet presAssocID="{F708B7A6-DD6C-45C0-B5F0-50871A4E1A43}" presName="node" presStyleLbl="node1" presStyleIdx="3" presStyleCnt="5">
        <dgm:presLayoutVars>
          <dgm:bulletEnabled val="1"/>
        </dgm:presLayoutVars>
      </dgm:prSet>
      <dgm:spPr/>
      <dgm:t>
        <a:bodyPr/>
        <a:lstStyle/>
        <a:p>
          <a:endParaRPr lang="ru-RU"/>
        </a:p>
      </dgm:t>
    </dgm:pt>
    <dgm:pt modelId="{A111CB33-E095-4D9A-B18A-8CECE58B1596}" type="pres">
      <dgm:prSet presAssocID="{09BECA08-1EEE-4DB0-80D6-102665C7B9EC}" presName="sibTrans" presStyleCnt="0"/>
      <dgm:spPr/>
    </dgm:pt>
    <dgm:pt modelId="{A371C5A0-3A39-4D95-AE37-ECA3BDCAF37F}" type="pres">
      <dgm:prSet presAssocID="{5AD708E9-605D-4856-BB5D-981FBA256096}" presName="node" presStyleLbl="node1" presStyleIdx="4" presStyleCnt="5">
        <dgm:presLayoutVars>
          <dgm:bulletEnabled val="1"/>
        </dgm:presLayoutVars>
      </dgm:prSet>
      <dgm:spPr/>
      <dgm:t>
        <a:bodyPr/>
        <a:lstStyle/>
        <a:p>
          <a:endParaRPr lang="ru-RU"/>
        </a:p>
      </dgm:t>
    </dgm:pt>
  </dgm:ptLst>
  <dgm:cxnLst>
    <dgm:cxn modelId="{11D22AC9-374A-4F91-8457-FB600A0D8328}" srcId="{655BEF98-9B47-4A06-9E51-245E9CED3D4F}" destId="{F708B7A6-DD6C-45C0-B5F0-50871A4E1A43}" srcOrd="3" destOrd="0" parTransId="{305F5EE0-4E74-43D3-BA18-77CC8B24B96C}" sibTransId="{09BECA08-1EEE-4DB0-80D6-102665C7B9EC}"/>
    <dgm:cxn modelId="{4ADE8526-13A8-4E8D-BB81-C64049FC5277}" srcId="{655BEF98-9B47-4A06-9E51-245E9CED3D4F}" destId="{F32FD89D-8ADF-48F6-BF51-85128B358975}" srcOrd="0" destOrd="0" parTransId="{BF125096-68A8-41B6-868D-DDC47610385F}" sibTransId="{0FA06169-8711-47DC-80E3-B8EEDB53FDBD}"/>
    <dgm:cxn modelId="{6404D5CF-1D24-4A97-9A18-9A8DA8FE3A92}" type="presOf" srcId="{F708B7A6-DD6C-45C0-B5F0-50871A4E1A43}" destId="{BD692E8F-21D8-4415-83B9-A858563E2322}" srcOrd="0" destOrd="0" presId="urn:microsoft.com/office/officeart/2005/8/layout/default"/>
    <dgm:cxn modelId="{3EF361B2-7996-459A-B176-8364C604B920}" type="presOf" srcId="{F32FD89D-8ADF-48F6-BF51-85128B358975}" destId="{F587A0C1-2839-41CC-B774-C9AD4AAA2CCC}" srcOrd="0" destOrd="0" presId="urn:microsoft.com/office/officeart/2005/8/layout/default"/>
    <dgm:cxn modelId="{E0BEE005-E37E-44C7-9A8D-500E60C50DC8}" srcId="{655BEF98-9B47-4A06-9E51-245E9CED3D4F}" destId="{5AD708E9-605D-4856-BB5D-981FBA256096}" srcOrd="4" destOrd="0" parTransId="{3DD426C1-D826-4A84-A380-097F258A0DDA}" sibTransId="{A79F4879-BBBF-4EE4-BB63-5BE7858FC7C1}"/>
    <dgm:cxn modelId="{A9494BFE-8846-4ACD-815B-54855F770D17}" type="presOf" srcId="{655BEF98-9B47-4A06-9E51-245E9CED3D4F}" destId="{32ECADE5-618D-4FBE-BE54-D80E32A010F5}" srcOrd="0" destOrd="0" presId="urn:microsoft.com/office/officeart/2005/8/layout/default"/>
    <dgm:cxn modelId="{87421CAF-508C-4CF7-AF6B-87D0D5BFC01B}" srcId="{655BEF98-9B47-4A06-9E51-245E9CED3D4F}" destId="{601AEF01-37B2-4E94-9F02-97212C7BAF10}" srcOrd="2" destOrd="0" parTransId="{F75F7716-EFEA-4FAD-BC45-A359C695F334}" sibTransId="{B9AF4CDB-C913-4127-AED8-DE1D9B1A1640}"/>
    <dgm:cxn modelId="{878CC4AE-2ED5-4610-A69D-4BACD5C02DF1}" type="presOf" srcId="{BB585538-3CAC-418C-B93C-F3C44EF13785}" destId="{0F3FDA51-B612-406C-9C66-5C66D1DDA530}" srcOrd="0" destOrd="0" presId="urn:microsoft.com/office/officeart/2005/8/layout/default"/>
    <dgm:cxn modelId="{20134FA0-1C12-467F-805B-7605494696DA}" srcId="{655BEF98-9B47-4A06-9E51-245E9CED3D4F}" destId="{BB585538-3CAC-418C-B93C-F3C44EF13785}" srcOrd="1" destOrd="0" parTransId="{B1E38DD9-B475-4638-A897-3DAA8F18797F}" sibTransId="{1881C537-8B64-49FE-88FB-67EE8767609A}"/>
    <dgm:cxn modelId="{72F18B05-6996-4DE8-A14B-14C4EE9842AB}" type="presOf" srcId="{601AEF01-37B2-4E94-9F02-97212C7BAF10}" destId="{2BE4C865-F1F5-4645-B390-17BC437573A5}" srcOrd="0" destOrd="0" presId="urn:microsoft.com/office/officeart/2005/8/layout/default"/>
    <dgm:cxn modelId="{6A5BBBA8-08E1-4083-B121-ECC964EA378A}" type="presOf" srcId="{5AD708E9-605D-4856-BB5D-981FBA256096}" destId="{A371C5A0-3A39-4D95-AE37-ECA3BDCAF37F}" srcOrd="0" destOrd="0" presId="urn:microsoft.com/office/officeart/2005/8/layout/default"/>
    <dgm:cxn modelId="{F247DECF-0520-45D3-94E2-A6BDA8683764}" type="presParOf" srcId="{32ECADE5-618D-4FBE-BE54-D80E32A010F5}" destId="{F587A0C1-2839-41CC-B774-C9AD4AAA2CCC}" srcOrd="0" destOrd="0" presId="urn:microsoft.com/office/officeart/2005/8/layout/default"/>
    <dgm:cxn modelId="{C7945B7B-EED3-4525-B4E0-6BDDE2617BFE}" type="presParOf" srcId="{32ECADE5-618D-4FBE-BE54-D80E32A010F5}" destId="{8E8737F9-E607-4657-91A3-CFC491475F4E}" srcOrd="1" destOrd="0" presId="urn:microsoft.com/office/officeart/2005/8/layout/default"/>
    <dgm:cxn modelId="{F376E316-7199-4EFD-9C2B-AF0C7DCF0E92}" type="presParOf" srcId="{32ECADE5-618D-4FBE-BE54-D80E32A010F5}" destId="{0F3FDA51-B612-406C-9C66-5C66D1DDA530}" srcOrd="2" destOrd="0" presId="urn:microsoft.com/office/officeart/2005/8/layout/default"/>
    <dgm:cxn modelId="{EE496796-52B4-4EC1-8472-E01A048E9087}" type="presParOf" srcId="{32ECADE5-618D-4FBE-BE54-D80E32A010F5}" destId="{077AFC24-E81E-403D-8A7D-799A9D9497A3}" srcOrd="3" destOrd="0" presId="urn:microsoft.com/office/officeart/2005/8/layout/default"/>
    <dgm:cxn modelId="{85D5BC1F-13FA-48CA-B0B8-008F90B5E0AF}" type="presParOf" srcId="{32ECADE5-618D-4FBE-BE54-D80E32A010F5}" destId="{2BE4C865-F1F5-4645-B390-17BC437573A5}" srcOrd="4" destOrd="0" presId="urn:microsoft.com/office/officeart/2005/8/layout/default"/>
    <dgm:cxn modelId="{8B9D01E6-6D89-4277-AB24-D862AF83E81F}" type="presParOf" srcId="{32ECADE5-618D-4FBE-BE54-D80E32A010F5}" destId="{70B21138-72C4-4025-9E95-F4AE3E7A7BA7}" srcOrd="5" destOrd="0" presId="urn:microsoft.com/office/officeart/2005/8/layout/default"/>
    <dgm:cxn modelId="{25DC9697-7C06-4655-89D9-238D68AFE037}" type="presParOf" srcId="{32ECADE5-618D-4FBE-BE54-D80E32A010F5}" destId="{BD692E8F-21D8-4415-83B9-A858563E2322}" srcOrd="6" destOrd="0" presId="urn:microsoft.com/office/officeart/2005/8/layout/default"/>
    <dgm:cxn modelId="{1B80B34E-826A-4339-8395-E14E878B9B89}" type="presParOf" srcId="{32ECADE5-618D-4FBE-BE54-D80E32A010F5}" destId="{A111CB33-E095-4D9A-B18A-8CECE58B1596}" srcOrd="7" destOrd="0" presId="urn:microsoft.com/office/officeart/2005/8/layout/default"/>
    <dgm:cxn modelId="{7B26BC1A-3EDF-42B8-B911-D4827BC909C7}" type="presParOf" srcId="{32ECADE5-618D-4FBE-BE54-D80E32A010F5}" destId="{A371C5A0-3A39-4D95-AE37-ECA3BDCAF37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F67107-1915-4AF3-8BB3-BD6E1AA4933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1816FECC-3DF0-41B5-BF53-99DC147D5F2E}">
      <dgm:prSet phldrT="[Текст]" custT="1"/>
      <dgm:spPr/>
      <dgm:t>
        <a:bodyPr/>
        <a:lstStyle/>
        <a:p>
          <a:r>
            <a:rPr lang="ru-RU" sz="2400" dirty="0" smtClean="0"/>
            <a:t>Непринятие </a:t>
          </a:r>
          <a:r>
            <a:rPr lang="ru-RU" sz="2400" dirty="0"/>
            <a:t>работником мер по предотвращению или урегулированию конфликта интересов, стороной которого он является</a:t>
          </a:r>
        </a:p>
      </dgm:t>
    </dgm:pt>
    <dgm:pt modelId="{8D496B21-AD2F-4390-9B8A-7EC8774EF4D7}" type="parTrans" cxnId="{1707A8C0-F486-4AF3-AD09-69C263B0306C}">
      <dgm:prSet/>
      <dgm:spPr/>
      <dgm:t>
        <a:bodyPr/>
        <a:lstStyle/>
        <a:p>
          <a:endParaRPr lang="ru-RU" sz="1600"/>
        </a:p>
      </dgm:t>
    </dgm:pt>
    <dgm:pt modelId="{B61B1253-425D-42DF-A38D-00F3CA1B7F7A}" type="sibTrans" cxnId="{1707A8C0-F486-4AF3-AD09-69C263B0306C}">
      <dgm:prSet/>
      <dgm:spPr/>
      <dgm:t>
        <a:bodyPr/>
        <a:lstStyle/>
        <a:p>
          <a:endParaRPr lang="ru-RU" sz="1600"/>
        </a:p>
      </dgm:t>
    </dgm:pt>
    <dgm:pt modelId="{D6C76D8A-EE55-43D0-B5EA-5C5B8DA41657}">
      <dgm:prSet phldrT="[Текст]" custT="1"/>
      <dgm:spPr/>
      <dgm:t>
        <a:bodyPr/>
        <a:lstStyle/>
        <a:p>
          <a:r>
            <a:rPr lang="ru-RU" sz="1900" dirty="0" smtClean="0"/>
            <a:t>Непредставление </a:t>
          </a:r>
          <a:r>
            <a:rPr lang="ru-RU" sz="1900" dirty="0"/>
            <a:t>или </a:t>
          </a:r>
          <a:r>
            <a:rPr lang="ru-RU" sz="1900" dirty="0" smtClean="0"/>
            <a:t>представление </a:t>
          </a:r>
          <a:r>
            <a:rPr lang="ru-RU" sz="1900" dirty="0"/>
            <a:t>неполных или недостоверных сведений о своих доходах, расходах, об имуществе и обязательствах имущественного характера на себя, супругу/супруга и несовершеннолетних детей</a:t>
          </a:r>
        </a:p>
      </dgm:t>
    </dgm:pt>
    <dgm:pt modelId="{DC5E0DB4-DFDD-4F81-9535-04C17AD80579}" type="parTrans" cxnId="{EF33EAA8-ADDD-48B9-81AD-859D211C63FD}">
      <dgm:prSet/>
      <dgm:spPr/>
      <dgm:t>
        <a:bodyPr/>
        <a:lstStyle/>
        <a:p>
          <a:endParaRPr lang="ru-RU" sz="1600"/>
        </a:p>
      </dgm:t>
    </dgm:pt>
    <dgm:pt modelId="{28190E18-88B1-42CC-B3FB-2A02A2B8E014}" type="sibTrans" cxnId="{EF33EAA8-ADDD-48B9-81AD-859D211C63FD}">
      <dgm:prSet/>
      <dgm:spPr/>
      <dgm:t>
        <a:bodyPr/>
        <a:lstStyle/>
        <a:p>
          <a:endParaRPr lang="ru-RU" sz="1600"/>
        </a:p>
      </dgm:t>
    </dgm:pt>
    <dgm:pt modelId="{42A7A79F-AF29-466E-9C99-AFBAD54C1231}">
      <dgm:prSet phldrT="[Текст]" custT="1"/>
      <dgm:spPr/>
      <dgm:t>
        <a:bodyPr/>
        <a:lstStyle/>
        <a:p>
          <a:r>
            <a:rPr lang="ru-RU" sz="2000" dirty="0" smtClean="0"/>
            <a:t>Открытие </a:t>
          </a:r>
          <a:r>
            <a:rPr lang="ru-RU" sz="2000" dirty="0"/>
            <a:t>(</a:t>
          </a:r>
          <a:r>
            <a:rPr lang="ru-RU" sz="2000" dirty="0" smtClean="0"/>
            <a:t>наличие) </a:t>
          </a:r>
          <a:r>
            <a:rPr lang="ru-RU" sz="2000" dirty="0"/>
            <a:t>счетов (вкладов), </a:t>
          </a:r>
          <a:r>
            <a:rPr lang="ru-RU" sz="2000" dirty="0" smtClean="0"/>
            <a:t>хранение </a:t>
          </a:r>
          <a:r>
            <a:rPr lang="ru-RU" sz="2000" dirty="0"/>
            <a:t>наличных денежных средств и ценностей в иностранных банках, расположенных за пределами территории Российской Федерации</a:t>
          </a:r>
        </a:p>
      </dgm:t>
    </dgm:pt>
    <dgm:pt modelId="{E6BAF082-ADA0-44BB-AB24-00B2821DF9F0}" type="parTrans" cxnId="{72A1EB1B-5B4E-4DE8-99EA-1F30C682AA55}">
      <dgm:prSet/>
      <dgm:spPr/>
      <dgm:t>
        <a:bodyPr/>
        <a:lstStyle/>
        <a:p>
          <a:endParaRPr lang="ru-RU" sz="1600"/>
        </a:p>
      </dgm:t>
    </dgm:pt>
    <dgm:pt modelId="{ED774907-CBFF-4F7C-9150-EC42A6B67F06}" type="sibTrans" cxnId="{72A1EB1B-5B4E-4DE8-99EA-1F30C682AA55}">
      <dgm:prSet/>
      <dgm:spPr/>
      <dgm:t>
        <a:bodyPr/>
        <a:lstStyle/>
        <a:p>
          <a:endParaRPr lang="ru-RU" sz="1600"/>
        </a:p>
      </dgm:t>
    </dgm:pt>
    <dgm:pt modelId="{53364D0E-94D4-4383-9CF8-E791832A2F56}">
      <dgm:prSet phldrT="[Текст]" custT="1"/>
      <dgm:spPr/>
      <dgm:t>
        <a:bodyPr/>
        <a:lstStyle/>
        <a:p>
          <a:r>
            <a:rPr lang="ru-RU" sz="2100" dirty="0" smtClean="0"/>
            <a:t>Владение </a:t>
          </a:r>
          <a:r>
            <a:rPr lang="ru-RU" sz="2100" dirty="0"/>
            <a:t>и (или) </a:t>
          </a:r>
          <a:r>
            <a:rPr lang="ru-RU" sz="2100" dirty="0" smtClean="0"/>
            <a:t>пользование </a:t>
          </a:r>
          <a:r>
            <a:rPr lang="ru-RU" sz="2100" dirty="0"/>
            <a:t>иностранными финансовыми инструментами работником, его супругом (супругой) и несовершеннолетними детьми</a:t>
          </a:r>
        </a:p>
      </dgm:t>
    </dgm:pt>
    <dgm:pt modelId="{E4748A93-D220-456B-AB24-299D9B49420A}" type="parTrans" cxnId="{DA368D07-8C4D-4A05-AFE5-E70FBF329B23}">
      <dgm:prSet/>
      <dgm:spPr/>
      <dgm:t>
        <a:bodyPr/>
        <a:lstStyle/>
        <a:p>
          <a:endParaRPr lang="ru-RU" sz="1600"/>
        </a:p>
      </dgm:t>
    </dgm:pt>
    <dgm:pt modelId="{E6E1F1E7-A1EF-4F96-B4FC-6C492ADE8925}" type="sibTrans" cxnId="{DA368D07-8C4D-4A05-AFE5-E70FBF329B23}">
      <dgm:prSet/>
      <dgm:spPr/>
      <dgm:t>
        <a:bodyPr/>
        <a:lstStyle/>
        <a:p>
          <a:endParaRPr lang="ru-RU" sz="1600"/>
        </a:p>
      </dgm:t>
    </dgm:pt>
    <dgm:pt modelId="{78506320-1562-455F-90CD-13B67ABCD941}" type="pres">
      <dgm:prSet presAssocID="{3EF67107-1915-4AF3-8BB3-BD6E1AA4933C}" presName="diagram" presStyleCnt="0">
        <dgm:presLayoutVars>
          <dgm:dir/>
          <dgm:resizeHandles val="exact"/>
        </dgm:presLayoutVars>
      </dgm:prSet>
      <dgm:spPr/>
      <dgm:t>
        <a:bodyPr/>
        <a:lstStyle/>
        <a:p>
          <a:endParaRPr lang="ru-RU"/>
        </a:p>
      </dgm:t>
    </dgm:pt>
    <dgm:pt modelId="{3E7AC682-C7B3-4EEA-A479-0023B388E970}" type="pres">
      <dgm:prSet presAssocID="{1816FECC-3DF0-41B5-BF53-99DC147D5F2E}" presName="node" presStyleLbl="node1" presStyleIdx="0" presStyleCnt="4">
        <dgm:presLayoutVars>
          <dgm:bulletEnabled val="1"/>
        </dgm:presLayoutVars>
      </dgm:prSet>
      <dgm:spPr/>
      <dgm:t>
        <a:bodyPr/>
        <a:lstStyle/>
        <a:p>
          <a:endParaRPr lang="ru-RU"/>
        </a:p>
      </dgm:t>
    </dgm:pt>
    <dgm:pt modelId="{D713364E-3616-4A50-A3E9-01BE9BB389C8}" type="pres">
      <dgm:prSet presAssocID="{B61B1253-425D-42DF-A38D-00F3CA1B7F7A}" presName="sibTrans" presStyleCnt="0"/>
      <dgm:spPr/>
    </dgm:pt>
    <dgm:pt modelId="{1C682312-FE8B-499D-8B54-C54E6CE65DE8}" type="pres">
      <dgm:prSet presAssocID="{D6C76D8A-EE55-43D0-B5EA-5C5B8DA41657}" presName="node" presStyleLbl="node1" presStyleIdx="1" presStyleCnt="4" custScaleX="107166">
        <dgm:presLayoutVars>
          <dgm:bulletEnabled val="1"/>
        </dgm:presLayoutVars>
      </dgm:prSet>
      <dgm:spPr/>
      <dgm:t>
        <a:bodyPr/>
        <a:lstStyle/>
        <a:p>
          <a:endParaRPr lang="ru-RU"/>
        </a:p>
      </dgm:t>
    </dgm:pt>
    <dgm:pt modelId="{8E9A6CDF-650A-4C5D-96D5-097EB9B8C5EE}" type="pres">
      <dgm:prSet presAssocID="{28190E18-88B1-42CC-B3FB-2A02A2B8E014}" presName="sibTrans" presStyleCnt="0"/>
      <dgm:spPr/>
    </dgm:pt>
    <dgm:pt modelId="{368752D5-15A8-44BA-BC66-8C30E3323BA6}" type="pres">
      <dgm:prSet presAssocID="{42A7A79F-AF29-466E-9C99-AFBAD54C1231}" presName="node" presStyleLbl="node1" presStyleIdx="2" presStyleCnt="4" custScaleY="99474">
        <dgm:presLayoutVars>
          <dgm:bulletEnabled val="1"/>
        </dgm:presLayoutVars>
      </dgm:prSet>
      <dgm:spPr/>
      <dgm:t>
        <a:bodyPr/>
        <a:lstStyle/>
        <a:p>
          <a:endParaRPr lang="ru-RU"/>
        </a:p>
      </dgm:t>
    </dgm:pt>
    <dgm:pt modelId="{ADA80C8B-E371-4187-B843-7F599C1B7258}" type="pres">
      <dgm:prSet presAssocID="{ED774907-CBFF-4F7C-9150-EC42A6B67F06}" presName="sibTrans" presStyleCnt="0"/>
      <dgm:spPr/>
    </dgm:pt>
    <dgm:pt modelId="{C009A17F-7D72-41F7-B010-85AE4BE20668}" type="pres">
      <dgm:prSet presAssocID="{53364D0E-94D4-4383-9CF8-E791832A2F56}" presName="node" presStyleLbl="node1" presStyleIdx="3" presStyleCnt="4">
        <dgm:presLayoutVars>
          <dgm:bulletEnabled val="1"/>
        </dgm:presLayoutVars>
      </dgm:prSet>
      <dgm:spPr/>
      <dgm:t>
        <a:bodyPr/>
        <a:lstStyle/>
        <a:p>
          <a:endParaRPr lang="ru-RU"/>
        </a:p>
      </dgm:t>
    </dgm:pt>
  </dgm:ptLst>
  <dgm:cxnLst>
    <dgm:cxn modelId="{12954577-62CE-40FA-BB71-BB81D3E2737C}" type="presOf" srcId="{3EF67107-1915-4AF3-8BB3-BD6E1AA4933C}" destId="{78506320-1562-455F-90CD-13B67ABCD941}" srcOrd="0" destOrd="0" presId="urn:microsoft.com/office/officeart/2005/8/layout/default"/>
    <dgm:cxn modelId="{1219FF06-57C3-4B42-ADBA-60D49ED6E82A}" type="presOf" srcId="{D6C76D8A-EE55-43D0-B5EA-5C5B8DA41657}" destId="{1C682312-FE8B-499D-8B54-C54E6CE65DE8}" srcOrd="0" destOrd="0" presId="urn:microsoft.com/office/officeart/2005/8/layout/default"/>
    <dgm:cxn modelId="{EF33EAA8-ADDD-48B9-81AD-859D211C63FD}" srcId="{3EF67107-1915-4AF3-8BB3-BD6E1AA4933C}" destId="{D6C76D8A-EE55-43D0-B5EA-5C5B8DA41657}" srcOrd="1" destOrd="0" parTransId="{DC5E0DB4-DFDD-4F81-9535-04C17AD80579}" sibTransId="{28190E18-88B1-42CC-B3FB-2A02A2B8E014}"/>
    <dgm:cxn modelId="{E002113A-5C01-4D7B-A30D-C49394E32AF0}" type="presOf" srcId="{1816FECC-3DF0-41B5-BF53-99DC147D5F2E}" destId="{3E7AC682-C7B3-4EEA-A479-0023B388E970}" srcOrd="0" destOrd="0" presId="urn:microsoft.com/office/officeart/2005/8/layout/default"/>
    <dgm:cxn modelId="{1707A8C0-F486-4AF3-AD09-69C263B0306C}" srcId="{3EF67107-1915-4AF3-8BB3-BD6E1AA4933C}" destId="{1816FECC-3DF0-41B5-BF53-99DC147D5F2E}" srcOrd="0" destOrd="0" parTransId="{8D496B21-AD2F-4390-9B8A-7EC8774EF4D7}" sibTransId="{B61B1253-425D-42DF-A38D-00F3CA1B7F7A}"/>
    <dgm:cxn modelId="{8C31792F-D32D-4758-91BB-E1E15B6CD3D4}" type="presOf" srcId="{42A7A79F-AF29-466E-9C99-AFBAD54C1231}" destId="{368752D5-15A8-44BA-BC66-8C30E3323BA6}" srcOrd="0" destOrd="0" presId="urn:microsoft.com/office/officeart/2005/8/layout/default"/>
    <dgm:cxn modelId="{DA368D07-8C4D-4A05-AFE5-E70FBF329B23}" srcId="{3EF67107-1915-4AF3-8BB3-BD6E1AA4933C}" destId="{53364D0E-94D4-4383-9CF8-E791832A2F56}" srcOrd="3" destOrd="0" parTransId="{E4748A93-D220-456B-AB24-299D9B49420A}" sibTransId="{E6E1F1E7-A1EF-4F96-B4FC-6C492ADE8925}"/>
    <dgm:cxn modelId="{72A1EB1B-5B4E-4DE8-99EA-1F30C682AA55}" srcId="{3EF67107-1915-4AF3-8BB3-BD6E1AA4933C}" destId="{42A7A79F-AF29-466E-9C99-AFBAD54C1231}" srcOrd="2" destOrd="0" parTransId="{E6BAF082-ADA0-44BB-AB24-00B2821DF9F0}" sibTransId="{ED774907-CBFF-4F7C-9150-EC42A6B67F06}"/>
    <dgm:cxn modelId="{B2D60D19-C566-4E96-9073-1DE4BB0BE96A}" type="presOf" srcId="{53364D0E-94D4-4383-9CF8-E791832A2F56}" destId="{C009A17F-7D72-41F7-B010-85AE4BE20668}" srcOrd="0" destOrd="0" presId="urn:microsoft.com/office/officeart/2005/8/layout/default"/>
    <dgm:cxn modelId="{E0687C3D-3D06-458E-90C2-8D88D51FAD3F}" type="presParOf" srcId="{78506320-1562-455F-90CD-13B67ABCD941}" destId="{3E7AC682-C7B3-4EEA-A479-0023B388E970}" srcOrd="0" destOrd="0" presId="urn:microsoft.com/office/officeart/2005/8/layout/default"/>
    <dgm:cxn modelId="{FDE85B2D-6459-4A50-8242-B928B57B1DEB}" type="presParOf" srcId="{78506320-1562-455F-90CD-13B67ABCD941}" destId="{D713364E-3616-4A50-A3E9-01BE9BB389C8}" srcOrd="1" destOrd="0" presId="urn:microsoft.com/office/officeart/2005/8/layout/default"/>
    <dgm:cxn modelId="{6853DE75-0BEE-48BE-A9B2-802D3E9F890B}" type="presParOf" srcId="{78506320-1562-455F-90CD-13B67ABCD941}" destId="{1C682312-FE8B-499D-8B54-C54E6CE65DE8}" srcOrd="2" destOrd="0" presId="urn:microsoft.com/office/officeart/2005/8/layout/default"/>
    <dgm:cxn modelId="{00CC5AD9-29EB-45D5-9804-28B64C73D296}" type="presParOf" srcId="{78506320-1562-455F-90CD-13B67ABCD941}" destId="{8E9A6CDF-650A-4C5D-96D5-097EB9B8C5EE}" srcOrd="3" destOrd="0" presId="urn:microsoft.com/office/officeart/2005/8/layout/default"/>
    <dgm:cxn modelId="{D76623A8-6567-4211-A8B7-2F1D1B762080}" type="presParOf" srcId="{78506320-1562-455F-90CD-13B67ABCD941}" destId="{368752D5-15A8-44BA-BC66-8C30E3323BA6}" srcOrd="4" destOrd="0" presId="urn:microsoft.com/office/officeart/2005/8/layout/default"/>
    <dgm:cxn modelId="{D593E76F-3101-4E39-856A-A9E71CD95C0E}" type="presParOf" srcId="{78506320-1562-455F-90CD-13B67ABCD941}" destId="{ADA80C8B-E371-4187-B843-7F599C1B7258}" srcOrd="5" destOrd="0" presId="urn:microsoft.com/office/officeart/2005/8/layout/default"/>
    <dgm:cxn modelId="{9ECEA5FE-D9DB-43EE-9AE1-58D4FE0DA524}" type="presParOf" srcId="{78506320-1562-455F-90CD-13B67ABCD941}" destId="{C009A17F-7D72-41F7-B010-85AE4BE2066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6448AD-F0B6-42A0-943B-E7C98160A90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243DC164-4D86-4D96-A981-08CD69AFDCDE}">
      <dgm:prSet phldrT="[Текст]" custT="1"/>
      <dgm:spPr/>
      <dgm:t>
        <a:bodyPr/>
        <a:lstStyle/>
        <a:p>
          <a:r>
            <a:rPr lang="ru-RU" sz="1800" dirty="0"/>
            <a:t>Принцип соответствия политики организации действующему законодательству и общепринятым нормам</a:t>
          </a:r>
        </a:p>
      </dgm:t>
    </dgm:pt>
    <dgm:pt modelId="{32CFF7CE-088B-4DA5-8319-B8FC97D65F13}" type="parTrans" cxnId="{4E84B1D2-A68D-4699-A631-FAAF52AC28AA}">
      <dgm:prSet/>
      <dgm:spPr/>
      <dgm:t>
        <a:bodyPr/>
        <a:lstStyle/>
        <a:p>
          <a:endParaRPr lang="ru-RU"/>
        </a:p>
      </dgm:t>
    </dgm:pt>
    <dgm:pt modelId="{0512B8F0-17FA-4242-84A3-BDD1753103FF}" type="sibTrans" cxnId="{4E84B1D2-A68D-4699-A631-FAAF52AC28AA}">
      <dgm:prSet/>
      <dgm:spPr/>
      <dgm:t>
        <a:bodyPr/>
        <a:lstStyle/>
        <a:p>
          <a:endParaRPr lang="ru-RU"/>
        </a:p>
      </dgm:t>
    </dgm:pt>
    <dgm:pt modelId="{07E211E6-C623-48DF-B58B-DCFC9135E6F8}">
      <dgm:prSet phldrT="[Текст]" custT="1"/>
      <dgm:spPr/>
      <dgm:t>
        <a:bodyPr/>
        <a:lstStyle/>
        <a:p>
          <a:r>
            <a:rPr lang="ru-RU" sz="2400" dirty="0"/>
            <a:t>Принцип личного примера руководства</a:t>
          </a:r>
        </a:p>
      </dgm:t>
    </dgm:pt>
    <dgm:pt modelId="{EF140842-3A9E-40B6-B265-8CBFF68A6127}" type="parTrans" cxnId="{DF5D00B8-EFB5-4094-8605-47C3124CC3D6}">
      <dgm:prSet/>
      <dgm:spPr/>
      <dgm:t>
        <a:bodyPr/>
        <a:lstStyle/>
        <a:p>
          <a:endParaRPr lang="ru-RU"/>
        </a:p>
      </dgm:t>
    </dgm:pt>
    <dgm:pt modelId="{3A9A0729-FE8B-4DA2-83B3-CA646ED24A92}" type="sibTrans" cxnId="{DF5D00B8-EFB5-4094-8605-47C3124CC3D6}">
      <dgm:prSet/>
      <dgm:spPr/>
      <dgm:t>
        <a:bodyPr/>
        <a:lstStyle/>
        <a:p>
          <a:endParaRPr lang="ru-RU"/>
        </a:p>
      </dgm:t>
    </dgm:pt>
    <dgm:pt modelId="{2746017B-E9DF-4C63-8315-282CCE7DCFE9}">
      <dgm:prSet phldrT="[Текст]" custT="1"/>
      <dgm:spPr/>
      <dgm:t>
        <a:bodyPr/>
        <a:lstStyle/>
        <a:p>
          <a:r>
            <a:rPr lang="ru-RU" sz="2400" dirty="0"/>
            <a:t>Принцип вовлеченности работник</a:t>
          </a:r>
          <a:r>
            <a:rPr lang="ru-RU" sz="2200" dirty="0"/>
            <a:t>ов</a:t>
          </a:r>
        </a:p>
      </dgm:t>
    </dgm:pt>
    <dgm:pt modelId="{9254263A-980D-40AD-8FD0-225A18F2EC1A}" type="parTrans" cxnId="{77BCFFA3-7453-4A1B-990B-E73EF996BB60}">
      <dgm:prSet/>
      <dgm:spPr/>
      <dgm:t>
        <a:bodyPr/>
        <a:lstStyle/>
        <a:p>
          <a:endParaRPr lang="ru-RU"/>
        </a:p>
      </dgm:t>
    </dgm:pt>
    <dgm:pt modelId="{77ADD73A-2713-4A74-9262-7EA97FF65F15}" type="sibTrans" cxnId="{77BCFFA3-7453-4A1B-990B-E73EF996BB60}">
      <dgm:prSet/>
      <dgm:spPr/>
      <dgm:t>
        <a:bodyPr/>
        <a:lstStyle/>
        <a:p>
          <a:endParaRPr lang="ru-RU"/>
        </a:p>
      </dgm:t>
    </dgm:pt>
    <dgm:pt modelId="{C708ACDF-4014-4287-8BA7-D0097ADFB39F}">
      <dgm:prSet phldrT="[Текст]"/>
      <dgm:spPr/>
      <dgm:t>
        <a:bodyPr/>
        <a:lstStyle/>
        <a:p>
          <a:r>
            <a:rPr lang="ru-RU" dirty="0"/>
            <a:t>Принцип ответственности и неотвратимости наказания</a:t>
          </a:r>
        </a:p>
      </dgm:t>
    </dgm:pt>
    <dgm:pt modelId="{E704FBC1-4A98-4900-B121-34305F111D13}" type="parTrans" cxnId="{5EB67B4F-CE32-4172-960A-42FC9451B52D}">
      <dgm:prSet/>
      <dgm:spPr/>
      <dgm:t>
        <a:bodyPr/>
        <a:lstStyle/>
        <a:p>
          <a:endParaRPr lang="ru-RU"/>
        </a:p>
      </dgm:t>
    </dgm:pt>
    <dgm:pt modelId="{E0AF8F2A-25B9-4701-9724-CECE9E1B9187}" type="sibTrans" cxnId="{5EB67B4F-CE32-4172-960A-42FC9451B52D}">
      <dgm:prSet/>
      <dgm:spPr/>
      <dgm:t>
        <a:bodyPr/>
        <a:lstStyle/>
        <a:p>
          <a:endParaRPr lang="ru-RU"/>
        </a:p>
      </dgm:t>
    </dgm:pt>
    <dgm:pt modelId="{8B3FB17D-4C6C-43B6-BBF4-1965870204FD}">
      <dgm:prSet phldrT="[Текст]"/>
      <dgm:spPr/>
      <dgm:t>
        <a:bodyPr/>
        <a:lstStyle/>
        <a:p>
          <a:r>
            <a:rPr lang="ru-RU" dirty="0"/>
            <a:t>Принцип постоянного контроля и регулярного мониторинга</a:t>
          </a:r>
        </a:p>
      </dgm:t>
    </dgm:pt>
    <dgm:pt modelId="{0CD647B7-32D7-4DCC-A714-0974580A7425}" type="parTrans" cxnId="{CB9440AF-A4CF-421E-902E-B6373B95C810}">
      <dgm:prSet/>
      <dgm:spPr/>
      <dgm:t>
        <a:bodyPr/>
        <a:lstStyle/>
        <a:p>
          <a:endParaRPr lang="ru-RU"/>
        </a:p>
      </dgm:t>
    </dgm:pt>
    <dgm:pt modelId="{015C2015-3A92-4FDF-8F93-1D257F79DA80}" type="sibTrans" cxnId="{CB9440AF-A4CF-421E-902E-B6373B95C810}">
      <dgm:prSet/>
      <dgm:spPr/>
      <dgm:t>
        <a:bodyPr/>
        <a:lstStyle/>
        <a:p>
          <a:endParaRPr lang="ru-RU"/>
        </a:p>
      </dgm:t>
    </dgm:pt>
    <dgm:pt modelId="{CD0FAB3C-4BA9-4FB2-ACDC-9359400A2978}" type="pres">
      <dgm:prSet presAssocID="{B46448AD-F0B6-42A0-943B-E7C98160A90E}" presName="diagram" presStyleCnt="0">
        <dgm:presLayoutVars>
          <dgm:dir/>
          <dgm:resizeHandles val="exact"/>
        </dgm:presLayoutVars>
      </dgm:prSet>
      <dgm:spPr/>
      <dgm:t>
        <a:bodyPr/>
        <a:lstStyle/>
        <a:p>
          <a:endParaRPr lang="ru-RU"/>
        </a:p>
      </dgm:t>
    </dgm:pt>
    <dgm:pt modelId="{369FAA69-FDA1-4189-9682-D88F0FEE7B7A}" type="pres">
      <dgm:prSet presAssocID="{243DC164-4D86-4D96-A981-08CD69AFDCDE}" presName="node" presStyleLbl="node1" presStyleIdx="0" presStyleCnt="5" custScaleY="122579">
        <dgm:presLayoutVars>
          <dgm:bulletEnabled val="1"/>
        </dgm:presLayoutVars>
      </dgm:prSet>
      <dgm:spPr/>
      <dgm:t>
        <a:bodyPr/>
        <a:lstStyle/>
        <a:p>
          <a:endParaRPr lang="ru-RU"/>
        </a:p>
      </dgm:t>
    </dgm:pt>
    <dgm:pt modelId="{3AB4DB74-C6AB-4238-8CF7-498A5FB1CD5D}" type="pres">
      <dgm:prSet presAssocID="{0512B8F0-17FA-4242-84A3-BDD1753103FF}" presName="sibTrans" presStyleCnt="0"/>
      <dgm:spPr/>
    </dgm:pt>
    <dgm:pt modelId="{7DE64181-2A23-4F1E-9D45-4CDE195522B9}" type="pres">
      <dgm:prSet presAssocID="{07E211E6-C623-48DF-B58B-DCFC9135E6F8}" presName="node" presStyleLbl="node1" presStyleIdx="1" presStyleCnt="5" custScaleY="116587">
        <dgm:presLayoutVars>
          <dgm:bulletEnabled val="1"/>
        </dgm:presLayoutVars>
      </dgm:prSet>
      <dgm:spPr/>
      <dgm:t>
        <a:bodyPr/>
        <a:lstStyle/>
        <a:p>
          <a:endParaRPr lang="ru-RU"/>
        </a:p>
      </dgm:t>
    </dgm:pt>
    <dgm:pt modelId="{B65A5F77-ABAD-4191-B6A8-56C9B79D4D32}" type="pres">
      <dgm:prSet presAssocID="{3A9A0729-FE8B-4DA2-83B3-CA646ED24A92}" presName="sibTrans" presStyleCnt="0"/>
      <dgm:spPr/>
    </dgm:pt>
    <dgm:pt modelId="{9886C7E4-8D03-4C50-8F2F-5B043AE766B6}" type="pres">
      <dgm:prSet presAssocID="{2746017B-E9DF-4C63-8315-282CCE7DCFE9}" presName="node" presStyleLbl="node1" presStyleIdx="2" presStyleCnt="5" custScaleY="116587">
        <dgm:presLayoutVars>
          <dgm:bulletEnabled val="1"/>
        </dgm:presLayoutVars>
      </dgm:prSet>
      <dgm:spPr/>
      <dgm:t>
        <a:bodyPr/>
        <a:lstStyle/>
        <a:p>
          <a:endParaRPr lang="ru-RU"/>
        </a:p>
      </dgm:t>
    </dgm:pt>
    <dgm:pt modelId="{4C3BB5A9-6D4D-4EFD-B773-D52AB479F646}" type="pres">
      <dgm:prSet presAssocID="{77ADD73A-2713-4A74-9262-7EA97FF65F15}" presName="sibTrans" presStyleCnt="0"/>
      <dgm:spPr/>
    </dgm:pt>
    <dgm:pt modelId="{08FE2524-1C39-4608-9918-FA4C563D2AD1}" type="pres">
      <dgm:prSet presAssocID="{C708ACDF-4014-4287-8BA7-D0097ADFB39F}" presName="node" presStyleLbl="node1" presStyleIdx="3" presStyleCnt="5" custScaleY="122871">
        <dgm:presLayoutVars>
          <dgm:bulletEnabled val="1"/>
        </dgm:presLayoutVars>
      </dgm:prSet>
      <dgm:spPr/>
      <dgm:t>
        <a:bodyPr/>
        <a:lstStyle/>
        <a:p>
          <a:endParaRPr lang="ru-RU"/>
        </a:p>
      </dgm:t>
    </dgm:pt>
    <dgm:pt modelId="{8CA7134D-8AE5-4D33-B122-DAEC47EA7A34}" type="pres">
      <dgm:prSet presAssocID="{E0AF8F2A-25B9-4701-9724-CECE9E1B9187}" presName="sibTrans" presStyleCnt="0"/>
      <dgm:spPr/>
    </dgm:pt>
    <dgm:pt modelId="{BBC2C7FF-0701-4173-8B7C-16C4C6933C5E}" type="pres">
      <dgm:prSet presAssocID="{8B3FB17D-4C6C-43B6-BBF4-1965870204FD}" presName="node" presStyleLbl="node1" presStyleIdx="4" presStyleCnt="5" custScaleY="119100">
        <dgm:presLayoutVars>
          <dgm:bulletEnabled val="1"/>
        </dgm:presLayoutVars>
      </dgm:prSet>
      <dgm:spPr/>
      <dgm:t>
        <a:bodyPr/>
        <a:lstStyle/>
        <a:p>
          <a:endParaRPr lang="ru-RU"/>
        </a:p>
      </dgm:t>
    </dgm:pt>
  </dgm:ptLst>
  <dgm:cxnLst>
    <dgm:cxn modelId="{56F9442C-C365-4A2C-8892-96A27D16B25C}" type="presOf" srcId="{07E211E6-C623-48DF-B58B-DCFC9135E6F8}" destId="{7DE64181-2A23-4F1E-9D45-4CDE195522B9}" srcOrd="0" destOrd="0" presId="urn:microsoft.com/office/officeart/2005/8/layout/default"/>
    <dgm:cxn modelId="{CB9440AF-A4CF-421E-902E-B6373B95C810}" srcId="{B46448AD-F0B6-42A0-943B-E7C98160A90E}" destId="{8B3FB17D-4C6C-43B6-BBF4-1965870204FD}" srcOrd="4" destOrd="0" parTransId="{0CD647B7-32D7-4DCC-A714-0974580A7425}" sibTransId="{015C2015-3A92-4FDF-8F93-1D257F79DA80}"/>
    <dgm:cxn modelId="{F689326B-DC27-4D7B-B735-8D318AE9B24F}" type="presOf" srcId="{B46448AD-F0B6-42A0-943B-E7C98160A90E}" destId="{CD0FAB3C-4BA9-4FB2-ACDC-9359400A2978}" srcOrd="0" destOrd="0" presId="urn:microsoft.com/office/officeart/2005/8/layout/default"/>
    <dgm:cxn modelId="{77BCFFA3-7453-4A1B-990B-E73EF996BB60}" srcId="{B46448AD-F0B6-42A0-943B-E7C98160A90E}" destId="{2746017B-E9DF-4C63-8315-282CCE7DCFE9}" srcOrd="2" destOrd="0" parTransId="{9254263A-980D-40AD-8FD0-225A18F2EC1A}" sibTransId="{77ADD73A-2713-4A74-9262-7EA97FF65F15}"/>
    <dgm:cxn modelId="{C5310143-2A67-4BD1-A381-B477EF25D8D1}" type="presOf" srcId="{8B3FB17D-4C6C-43B6-BBF4-1965870204FD}" destId="{BBC2C7FF-0701-4173-8B7C-16C4C6933C5E}" srcOrd="0" destOrd="0" presId="urn:microsoft.com/office/officeart/2005/8/layout/default"/>
    <dgm:cxn modelId="{4E84B1D2-A68D-4699-A631-FAAF52AC28AA}" srcId="{B46448AD-F0B6-42A0-943B-E7C98160A90E}" destId="{243DC164-4D86-4D96-A981-08CD69AFDCDE}" srcOrd="0" destOrd="0" parTransId="{32CFF7CE-088B-4DA5-8319-B8FC97D65F13}" sibTransId="{0512B8F0-17FA-4242-84A3-BDD1753103FF}"/>
    <dgm:cxn modelId="{DF5D00B8-EFB5-4094-8605-47C3124CC3D6}" srcId="{B46448AD-F0B6-42A0-943B-E7C98160A90E}" destId="{07E211E6-C623-48DF-B58B-DCFC9135E6F8}" srcOrd="1" destOrd="0" parTransId="{EF140842-3A9E-40B6-B265-8CBFF68A6127}" sibTransId="{3A9A0729-FE8B-4DA2-83B3-CA646ED24A92}"/>
    <dgm:cxn modelId="{5EB67B4F-CE32-4172-960A-42FC9451B52D}" srcId="{B46448AD-F0B6-42A0-943B-E7C98160A90E}" destId="{C708ACDF-4014-4287-8BA7-D0097ADFB39F}" srcOrd="3" destOrd="0" parTransId="{E704FBC1-4A98-4900-B121-34305F111D13}" sibTransId="{E0AF8F2A-25B9-4701-9724-CECE9E1B9187}"/>
    <dgm:cxn modelId="{16FB6288-7A6F-4E7F-935D-015239618B45}" type="presOf" srcId="{243DC164-4D86-4D96-A981-08CD69AFDCDE}" destId="{369FAA69-FDA1-4189-9682-D88F0FEE7B7A}" srcOrd="0" destOrd="0" presId="urn:microsoft.com/office/officeart/2005/8/layout/default"/>
    <dgm:cxn modelId="{819AE0AB-3CD6-4018-BC61-4D8916B8B557}" type="presOf" srcId="{2746017B-E9DF-4C63-8315-282CCE7DCFE9}" destId="{9886C7E4-8D03-4C50-8F2F-5B043AE766B6}" srcOrd="0" destOrd="0" presId="urn:microsoft.com/office/officeart/2005/8/layout/default"/>
    <dgm:cxn modelId="{B3B25571-8401-4EBE-BD8D-1B6DCF9B0289}" type="presOf" srcId="{C708ACDF-4014-4287-8BA7-D0097ADFB39F}" destId="{08FE2524-1C39-4608-9918-FA4C563D2AD1}" srcOrd="0" destOrd="0" presId="urn:microsoft.com/office/officeart/2005/8/layout/default"/>
    <dgm:cxn modelId="{3A795569-C54B-46D8-9E3A-FFB8790A10E8}" type="presParOf" srcId="{CD0FAB3C-4BA9-4FB2-ACDC-9359400A2978}" destId="{369FAA69-FDA1-4189-9682-D88F0FEE7B7A}" srcOrd="0" destOrd="0" presId="urn:microsoft.com/office/officeart/2005/8/layout/default"/>
    <dgm:cxn modelId="{A8C96E97-DFCC-468C-A8A1-FE8B4A723BEA}" type="presParOf" srcId="{CD0FAB3C-4BA9-4FB2-ACDC-9359400A2978}" destId="{3AB4DB74-C6AB-4238-8CF7-498A5FB1CD5D}" srcOrd="1" destOrd="0" presId="urn:microsoft.com/office/officeart/2005/8/layout/default"/>
    <dgm:cxn modelId="{38B391A8-48A6-48D7-A6DB-C584089CB406}" type="presParOf" srcId="{CD0FAB3C-4BA9-4FB2-ACDC-9359400A2978}" destId="{7DE64181-2A23-4F1E-9D45-4CDE195522B9}" srcOrd="2" destOrd="0" presId="urn:microsoft.com/office/officeart/2005/8/layout/default"/>
    <dgm:cxn modelId="{7ED8D976-BF73-4990-9E6B-8A05FCE7048E}" type="presParOf" srcId="{CD0FAB3C-4BA9-4FB2-ACDC-9359400A2978}" destId="{B65A5F77-ABAD-4191-B6A8-56C9B79D4D32}" srcOrd="3" destOrd="0" presId="urn:microsoft.com/office/officeart/2005/8/layout/default"/>
    <dgm:cxn modelId="{0B66B394-F384-4A25-9B92-4E6120CA4CB7}" type="presParOf" srcId="{CD0FAB3C-4BA9-4FB2-ACDC-9359400A2978}" destId="{9886C7E4-8D03-4C50-8F2F-5B043AE766B6}" srcOrd="4" destOrd="0" presId="urn:microsoft.com/office/officeart/2005/8/layout/default"/>
    <dgm:cxn modelId="{1821F9B2-9F60-4563-8F4F-B4D86C5531BF}" type="presParOf" srcId="{CD0FAB3C-4BA9-4FB2-ACDC-9359400A2978}" destId="{4C3BB5A9-6D4D-4EFD-B773-D52AB479F646}" srcOrd="5" destOrd="0" presId="urn:microsoft.com/office/officeart/2005/8/layout/default"/>
    <dgm:cxn modelId="{1EED29B5-819A-4791-982D-6F4FC9307FA7}" type="presParOf" srcId="{CD0FAB3C-4BA9-4FB2-ACDC-9359400A2978}" destId="{08FE2524-1C39-4608-9918-FA4C563D2AD1}" srcOrd="6" destOrd="0" presId="urn:microsoft.com/office/officeart/2005/8/layout/default"/>
    <dgm:cxn modelId="{2EE75B48-19A3-44F8-BB3C-A4751059FED6}" type="presParOf" srcId="{CD0FAB3C-4BA9-4FB2-ACDC-9359400A2978}" destId="{8CA7134D-8AE5-4D33-B122-DAEC47EA7A34}" srcOrd="7" destOrd="0" presId="urn:microsoft.com/office/officeart/2005/8/layout/default"/>
    <dgm:cxn modelId="{C10FD927-68EE-4553-AA8B-EAF2ABE0B96E}" type="presParOf" srcId="{CD0FAB3C-4BA9-4FB2-ACDC-9359400A2978}" destId="{BBC2C7FF-0701-4173-8B7C-16C4C6933C5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B7C942-070D-483A-9D69-83CD965577A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BFB23541-D71D-4E64-A183-380C6F20CCCB}">
      <dgm:prSet phldrT="[Текст]" custT="1"/>
      <dgm:spPr/>
      <dgm:t>
        <a:bodyPr/>
        <a:lstStyle/>
        <a:p>
          <a:r>
            <a:rPr lang="ru-RU" sz="1600" dirty="0"/>
            <a:t>«вопрос решить трудно, но можно»</a:t>
          </a:r>
        </a:p>
      </dgm:t>
    </dgm:pt>
    <dgm:pt modelId="{7530FE7B-14E2-4F68-A524-F3A3990739FB}" type="parTrans" cxnId="{69678A62-C701-4676-B1AD-0A9DAFCEAED5}">
      <dgm:prSet/>
      <dgm:spPr/>
      <dgm:t>
        <a:bodyPr/>
        <a:lstStyle/>
        <a:p>
          <a:endParaRPr lang="ru-RU"/>
        </a:p>
      </dgm:t>
    </dgm:pt>
    <dgm:pt modelId="{2A5D1B9C-E92A-4E9F-86D5-94D45BFB2D97}" type="sibTrans" cxnId="{69678A62-C701-4676-B1AD-0A9DAFCEAED5}">
      <dgm:prSet/>
      <dgm:spPr/>
      <dgm:t>
        <a:bodyPr/>
        <a:lstStyle/>
        <a:p>
          <a:endParaRPr lang="ru-RU"/>
        </a:p>
      </dgm:t>
    </dgm:pt>
    <dgm:pt modelId="{002B4CD7-C3F2-4999-B8EC-7E0B1CDC0C2A}">
      <dgm:prSet phldrT="[Текст]" custT="1"/>
      <dgm:spPr/>
      <dgm:t>
        <a:bodyPr/>
        <a:lstStyle/>
        <a:p>
          <a:r>
            <a:rPr lang="ru-RU" sz="1600" dirty="0"/>
            <a:t>«спасибо на хлеб не намажешь»</a:t>
          </a:r>
        </a:p>
      </dgm:t>
    </dgm:pt>
    <dgm:pt modelId="{E00CD12A-F8D3-4702-A93F-CF361575FBB9}" type="parTrans" cxnId="{E57D7D35-30FD-4070-9FDC-9F3017C3B38B}">
      <dgm:prSet/>
      <dgm:spPr/>
      <dgm:t>
        <a:bodyPr/>
        <a:lstStyle/>
        <a:p>
          <a:endParaRPr lang="ru-RU"/>
        </a:p>
      </dgm:t>
    </dgm:pt>
    <dgm:pt modelId="{B51A0F70-2045-4207-A5C1-542E70654BFB}" type="sibTrans" cxnId="{E57D7D35-30FD-4070-9FDC-9F3017C3B38B}">
      <dgm:prSet/>
      <dgm:spPr/>
      <dgm:t>
        <a:bodyPr/>
        <a:lstStyle/>
        <a:p>
          <a:endParaRPr lang="ru-RU"/>
        </a:p>
      </dgm:t>
    </dgm:pt>
    <dgm:pt modelId="{18A88D7D-ECFD-4EEA-AA41-B13C23E862A2}">
      <dgm:prSet phldrT="[Текст]" custT="1"/>
      <dgm:spPr/>
      <dgm:t>
        <a:bodyPr/>
        <a:lstStyle/>
        <a:p>
          <a:r>
            <a:rPr lang="ru-RU" sz="1600" dirty="0"/>
            <a:t>«ну, что делать будем?»</a:t>
          </a:r>
        </a:p>
      </dgm:t>
    </dgm:pt>
    <dgm:pt modelId="{4FBC8361-B20B-4474-8D90-1FBE79FDD50A}" type="parTrans" cxnId="{3BE06377-21E4-4D98-86D8-4BFD48B5C6DC}">
      <dgm:prSet/>
      <dgm:spPr/>
      <dgm:t>
        <a:bodyPr/>
        <a:lstStyle/>
        <a:p>
          <a:endParaRPr lang="ru-RU"/>
        </a:p>
      </dgm:t>
    </dgm:pt>
    <dgm:pt modelId="{3CDC0448-BE55-404F-9202-D2EF2DFDC7EF}" type="sibTrans" cxnId="{3BE06377-21E4-4D98-86D8-4BFD48B5C6DC}">
      <dgm:prSet/>
      <dgm:spPr/>
      <dgm:t>
        <a:bodyPr/>
        <a:lstStyle/>
        <a:p>
          <a:endParaRPr lang="ru-RU"/>
        </a:p>
      </dgm:t>
    </dgm:pt>
    <dgm:pt modelId="{7E292AE5-4D90-47DD-BAA1-FA5937E53709}">
      <dgm:prSet custT="1"/>
      <dgm:spPr/>
      <dgm:t>
        <a:bodyPr/>
        <a:lstStyle/>
        <a:p>
          <a:r>
            <a:rPr lang="ru-RU" sz="1500" dirty="0"/>
            <a:t>«договоримся» </a:t>
          </a:r>
        </a:p>
      </dgm:t>
    </dgm:pt>
    <dgm:pt modelId="{3BAF4896-19CE-4303-8F28-B42C5735AE95}" type="parTrans" cxnId="{2D2FB962-3E0D-4D0F-8021-53E45BE3805D}">
      <dgm:prSet/>
      <dgm:spPr/>
      <dgm:t>
        <a:bodyPr/>
        <a:lstStyle/>
        <a:p>
          <a:endParaRPr lang="ru-RU"/>
        </a:p>
      </dgm:t>
    </dgm:pt>
    <dgm:pt modelId="{DC3B0761-A5F6-4FCC-8026-E316E0D07001}" type="sibTrans" cxnId="{2D2FB962-3E0D-4D0F-8021-53E45BE3805D}">
      <dgm:prSet/>
      <dgm:spPr/>
      <dgm:t>
        <a:bodyPr/>
        <a:lstStyle/>
        <a:p>
          <a:endParaRPr lang="ru-RU"/>
        </a:p>
      </dgm:t>
    </dgm:pt>
    <dgm:pt modelId="{654555A0-739D-4785-95FA-D4F050D06F88}">
      <dgm:prSet custT="1"/>
      <dgm:spPr/>
      <dgm:t>
        <a:bodyPr/>
        <a:lstStyle/>
        <a:p>
          <a:r>
            <a:rPr lang="ru-RU" sz="1600" dirty="0"/>
            <a:t>«нужны более веские аргументы»</a:t>
          </a:r>
        </a:p>
      </dgm:t>
    </dgm:pt>
    <dgm:pt modelId="{20E133B8-5099-4B6D-B000-E5025D0EB1A0}" type="parTrans" cxnId="{F526CF88-B3B0-48B3-8A3E-412019A473BF}">
      <dgm:prSet/>
      <dgm:spPr/>
      <dgm:t>
        <a:bodyPr/>
        <a:lstStyle/>
        <a:p>
          <a:endParaRPr lang="ru-RU"/>
        </a:p>
      </dgm:t>
    </dgm:pt>
    <dgm:pt modelId="{CF93548F-7F58-46BF-8C8F-3ACADFE3244B}" type="sibTrans" cxnId="{F526CF88-B3B0-48B3-8A3E-412019A473BF}">
      <dgm:prSet/>
      <dgm:spPr/>
      <dgm:t>
        <a:bodyPr/>
        <a:lstStyle/>
        <a:p>
          <a:endParaRPr lang="ru-RU"/>
        </a:p>
      </dgm:t>
    </dgm:pt>
    <dgm:pt modelId="{FE241E5D-4B50-45C6-A618-4FCB8E467AF6}">
      <dgm:prSet custT="1"/>
      <dgm:spPr/>
      <dgm:t>
        <a:bodyPr/>
        <a:lstStyle/>
        <a:p>
          <a:r>
            <a:rPr lang="ru-RU" sz="1600" dirty="0"/>
            <a:t>«нужно обсудить параметры»</a:t>
          </a:r>
        </a:p>
      </dgm:t>
    </dgm:pt>
    <dgm:pt modelId="{D9E00DBD-8C64-4113-BCD8-7879609E826D}" type="parTrans" cxnId="{5406F042-8D43-4D7F-AB92-3C04FB369817}">
      <dgm:prSet/>
      <dgm:spPr/>
      <dgm:t>
        <a:bodyPr/>
        <a:lstStyle/>
        <a:p>
          <a:endParaRPr lang="ru-RU"/>
        </a:p>
      </dgm:t>
    </dgm:pt>
    <dgm:pt modelId="{B063FE43-6AB8-4EF9-B8C0-1085C1B5E993}" type="sibTrans" cxnId="{5406F042-8D43-4D7F-AB92-3C04FB369817}">
      <dgm:prSet/>
      <dgm:spPr/>
      <dgm:t>
        <a:bodyPr/>
        <a:lstStyle/>
        <a:p>
          <a:endParaRPr lang="ru-RU"/>
        </a:p>
      </dgm:t>
    </dgm:pt>
    <dgm:pt modelId="{87DC4336-4069-4FBE-88CB-0413F276C39C}">
      <dgm:prSet custT="1"/>
      <dgm:spPr/>
      <dgm:t>
        <a:bodyPr/>
        <a:lstStyle/>
        <a:p>
          <a:r>
            <a:rPr lang="ru-RU" sz="1600" dirty="0"/>
            <a:t>«надо-ж-дать!» </a:t>
          </a:r>
        </a:p>
      </dgm:t>
    </dgm:pt>
    <dgm:pt modelId="{E3C42D79-4A43-4679-99D6-0D6C73443CC3}" type="parTrans" cxnId="{EF3502D0-8F54-4F64-B12E-59FD14418316}">
      <dgm:prSet/>
      <dgm:spPr/>
      <dgm:t>
        <a:bodyPr/>
        <a:lstStyle/>
        <a:p>
          <a:endParaRPr lang="ru-RU"/>
        </a:p>
      </dgm:t>
    </dgm:pt>
    <dgm:pt modelId="{639B5A76-E782-4BAC-83BC-DE18216BD30E}" type="sibTrans" cxnId="{EF3502D0-8F54-4F64-B12E-59FD14418316}">
      <dgm:prSet/>
      <dgm:spPr/>
      <dgm:t>
        <a:bodyPr/>
        <a:lstStyle/>
        <a:p>
          <a:endParaRPr lang="ru-RU"/>
        </a:p>
      </dgm:t>
    </dgm:pt>
    <dgm:pt modelId="{FEE518A2-D04F-4DAA-9D7D-B2484E89155C}" type="pres">
      <dgm:prSet presAssocID="{30B7C942-070D-483A-9D69-83CD965577A7}" presName="hierChild1" presStyleCnt="0">
        <dgm:presLayoutVars>
          <dgm:chPref val="1"/>
          <dgm:dir/>
          <dgm:animOne val="branch"/>
          <dgm:animLvl val="lvl"/>
          <dgm:resizeHandles/>
        </dgm:presLayoutVars>
      </dgm:prSet>
      <dgm:spPr/>
      <dgm:t>
        <a:bodyPr/>
        <a:lstStyle/>
        <a:p>
          <a:endParaRPr lang="ru-RU"/>
        </a:p>
      </dgm:t>
    </dgm:pt>
    <dgm:pt modelId="{58DC05BF-38FE-4B66-901D-8858A1FD821C}" type="pres">
      <dgm:prSet presAssocID="{BFB23541-D71D-4E64-A183-380C6F20CCCB}" presName="hierRoot1" presStyleCnt="0"/>
      <dgm:spPr/>
    </dgm:pt>
    <dgm:pt modelId="{2280FD1E-A87B-4685-B5F8-E74CC2C68DBF}" type="pres">
      <dgm:prSet presAssocID="{BFB23541-D71D-4E64-A183-380C6F20CCCB}" presName="composite" presStyleCnt="0"/>
      <dgm:spPr/>
    </dgm:pt>
    <dgm:pt modelId="{1BAE0413-DC99-405C-A8EF-C15742067CDA}" type="pres">
      <dgm:prSet presAssocID="{BFB23541-D71D-4E64-A183-380C6F20CCCB}" presName="background" presStyleLbl="node0" presStyleIdx="0" presStyleCnt="1"/>
      <dgm:spPr/>
    </dgm:pt>
    <dgm:pt modelId="{70FF2321-F24A-490C-BFC6-B28B02B6CD01}" type="pres">
      <dgm:prSet presAssocID="{BFB23541-D71D-4E64-A183-380C6F20CCCB}" presName="text" presStyleLbl="fgAcc0" presStyleIdx="0" presStyleCnt="1" custScaleX="165104" custScaleY="137246" custLinFactNeighborX="57254" custLinFactNeighborY="-37169">
        <dgm:presLayoutVars>
          <dgm:chPref val="3"/>
        </dgm:presLayoutVars>
      </dgm:prSet>
      <dgm:spPr/>
      <dgm:t>
        <a:bodyPr/>
        <a:lstStyle/>
        <a:p>
          <a:endParaRPr lang="ru-RU"/>
        </a:p>
      </dgm:t>
    </dgm:pt>
    <dgm:pt modelId="{4C06BC28-462C-4F17-AAFE-937AF96CECBD}" type="pres">
      <dgm:prSet presAssocID="{BFB23541-D71D-4E64-A183-380C6F20CCCB}" presName="hierChild2" presStyleCnt="0"/>
      <dgm:spPr/>
    </dgm:pt>
    <dgm:pt modelId="{56B40BD8-E071-42E3-91AC-ABE03011C5A3}" type="pres">
      <dgm:prSet presAssocID="{E00CD12A-F8D3-4702-A93F-CF361575FBB9}" presName="Name10" presStyleLbl="parChTrans1D2" presStyleIdx="0" presStyleCnt="3"/>
      <dgm:spPr/>
      <dgm:t>
        <a:bodyPr/>
        <a:lstStyle/>
        <a:p>
          <a:endParaRPr lang="ru-RU"/>
        </a:p>
      </dgm:t>
    </dgm:pt>
    <dgm:pt modelId="{A796C0CA-BF44-42E8-902B-B258A5072B12}" type="pres">
      <dgm:prSet presAssocID="{002B4CD7-C3F2-4999-B8EC-7E0B1CDC0C2A}" presName="hierRoot2" presStyleCnt="0"/>
      <dgm:spPr/>
    </dgm:pt>
    <dgm:pt modelId="{72F45920-997C-4834-9E42-72402B720B6F}" type="pres">
      <dgm:prSet presAssocID="{002B4CD7-C3F2-4999-B8EC-7E0B1CDC0C2A}" presName="composite2" presStyleCnt="0"/>
      <dgm:spPr/>
    </dgm:pt>
    <dgm:pt modelId="{0E76E159-5AA1-4E48-A7EF-781BE2D951B8}" type="pres">
      <dgm:prSet presAssocID="{002B4CD7-C3F2-4999-B8EC-7E0B1CDC0C2A}" presName="background2" presStyleLbl="node2" presStyleIdx="0" presStyleCnt="3"/>
      <dgm:spPr/>
    </dgm:pt>
    <dgm:pt modelId="{FE5077D4-47F0-4996-8255-D1755295C623}" type="pres">
      <dgm:prSet presAssocID="{002B4CD7-C3F2-4999-B8EC-7E0B1CDC0C2A}" presName="text2" presStyleLbl="fgAcc2" presStyleIdx="0" presStyleCnt="3" custScaleX="141720" custScaleY="130847" custLinFactNeighborX="-73668" custLinFactNeighborY="-23831">
        <dgm:presLayoutVars>
          <dgm:chPref val="3"/>
        </dgm:presLayoutVars>
      </dgm:prSet>
      <dgm:spPr/>
      <dgm:t>
        <a:bodyPr/>
        <a:lstStyle/>
        <a:p>
          <a:endParaRPr lang="ru-RU"/>
        </a:p>
      </dgm:t>
    </dgm:pt>
    <dgm:pt modelId="{D53D34CA-774C-434F-B607-19F719E7EAD1}" type="pres">
      <dgm:prSet presAssocID="{002B4CD7-C3F2-4999-B8EC-7E0B1CDC0C2A}" presName="hierChild3" presStyleCnt="0"/>
      <dgm:spPr/>
    </dgm:pt>
    <dgm:pt modelId="{C8A437BC-3245-48A4-8887-18861E5B4BD0}" type="pres">
      <dgm:prSet presAssocID="{4FBC8361-B20B-4474-8D90-1FBE79FDD50A}" presName="Name17" presStyleLbl="parChTrans1D3" presStyleIdx="0" presStyleCnt="3"/>
      <dgm:spPr/>
      <dgm:t>
        <a:bodyPr/>
        <a:lstStyle/>
        <a:p>
          <a:endParaRPr lang="ru-RU"/>
        </a:p>
      </dgm:t>
    </dgm:pt>
    <dgm:pt modelId="{4A45AD7C-6EC4-4CA9-880F-855E62241C9D}" type="pres">
      <dgm:prSet presAssocID="{18A88D7D-ECFD-4EEA-AA41-B13C23E862A2}" presName="hierRoot3" presStyleCnt="0"/>
      <dgm:spPr/>
    </dgm:pt>
    <dgm:pt modelId="{9A23BF98-C665-4F25-A87D-EB9C695622F6}" type="pres">
      <dgm:prSet presAssocID="{18A88D7D-ECFD-4EEA-AA41-B13C23E862A2}" presName="composite3" presStyleCnt="0"/>
      <dgm:spPr/>
    </dgm:pt>
    <dgm:pt modelId="{E31EA0F9-2FDC-40F8-AEA2-29E6F5FF8BBD}" type="pres">
      <dgm:prSet presAssocID="{18A88D7D-ECFD-4EEA-AA41-B13C23E862A2}" presName="background3" presStyleLbl="node3" presStyleIdx="0" presStyleCnt="3"/>
      <dgm:spPr/>
    </dgm:pt>
    <dgm:pt modelId="{58A36CE4-E4DE-4DF2-86BF-52F3FA5B7C3C}" type="pres">
      <dgm:prSet presAssocID="{18A88D7D-ECFD-4EEA-AA41-B13C23E862A2}" presName="text3" presStyleLbl="fgAcc3" presStyleIdx="0" presStyleCnt="3" custScaleX="143591" custScaleY="137803" custLinFactNeighborX="21307" custLinFactNeighborY="604">
        <dgm:presLayoutVars>
          <dgm:chPref val="3"/>
        </dgm:presLayoutVars>
      </dgm:prSet>
      <dgm:spPr/>
      <dgm:t>
        <a:bodyPr/>
        <a:lstStyle/>
        <a:p>
          <a:endParaRPr lang="ru-RU"/>
        </a:p>
      </dgm:t>
    </dgm:pt>
    <dgm:pt modelId="{13E4AE06-D05B-41AA-8432-63E8F1A44A81}" type="pres">
      <dgm:prSet presAssocID="{18A88D7D-ECFD-4EEA-AA41-B13C23E862A2}" presName="hierChild4" presStyleCnt="0"/>
      <dgm:spPr/>
    </dgm:pt>
    <dgm:pt modelId="{784D26C5-079F-4C4A-8A33-16F474AA26B4}" type="pres">
      <dgm:prSet presAssocID="{D9E00DBD-8C64-4113-BCD8-7879609E826D}" presName="Name17" presStyleLbl="parChTrans1D3" presStyleIdx="1" presStyleCnt="3"/>
      <dgm:spPr/>
      <dgm:t>
        <a:bodyPr/>
        <a:lstStyle/>
        <a:p>
          <a:endParaRPr lang="ru-RU"/>
        </a:p>
      </dgm:t>
    </dgm:pt>
    <dgm:pt modelId="{7915245C-7771-4A5C-9CE6-40BA46EA4853}" type="pres">
      <dgm:prSet presAssocID="{FE241E5D-4B50-45C6-A618-4FCB8E467AF6}" presName="hierRoot3" presStyleCnt="0"/>
      <dgm:spPr/>
    </dgm:pt>
    <dgm:pt modelId="{22746ABF-E324-4C46-83FF-2C5E9DB63C5D}" type="pres">
      <dgm:prSet presAssocID="{FE241E5D-4B50-45C6-A618-4FCB8E467AF6}" presName="composite3" presStyleCnt="0"/>
      <dgm:spPr/>
    </dgm:pt>
    <dgm:pt modelId="{120913F3-1124-49DB-941E-0D470BFDA152}" type="pres">
      <dgm:prSet presAssocID="{FE241E5D-4B50-45C6-A618-4FCB8E467AF6}" presName="background3" presStyleLbl="node3" presStyleIdx="1" presStyleCnt="3"/>
      <dgm:spPr/>
    </dgm:pt>
    <dgm:pt modelId="{CF0D1F53-88C0-4C1B-8A75-6BA0D1B8E9F1}" type="pres">
      <dgm:prSet presAssocID="{FE241E5D-4B50-45C6-A618-4FCB8E467AF6}" presName="text3" presStyleLbl="fgAcc3" presStyleIdx="1" presStyleCnt="3" custScaleX="129004" custScaleY="143474" custLinFactNeighborX="35308" custLinFactNeighborY="34928">
        <dgm:presLayoutVars>
          <dgm:chPref val="3"/>
        </dgm:presLayoutVars>
      </dgm:prSet>
      <dgm:spPr/>
      <dgm:t>
        <a:bodyPr/>
        <a:lstStyle/>
        <a:p>
          <a:endParaRPr lang="ru-RU"/>
        </a:p>
      </dgm:t>
    </dgm:pt>
    <dgm:pt modelId="{33D8D2B7-B273-46AA-AC99-C96AFA2367A0}" type="pres">
      <dgm:prSet presAssocID="{FE241E5D-4B50-45C6-A618-4FCB8E467AF6}" presName="hierChild4" presStyleCnt="0"/>
      <dgm:spPr/>
    </dgm:pt>
    <dgm:pt modelId="{7AB07BFC-D7F7-4676-A054-4FF1C44B9647}" type="pres">
      <dgm:prSet presAssocID="{E3C42D79-4A43-4679-99D6-0D6C73443CC3}" presName="Name17" presStyleLbl="parChTrans1D3" presStyleIdx="2" presStyleCnt="3"/>
      <dgm:spPr/>
      <dgm:t>
        <a:bodyPr/>
        <a:lstStyle/>
        <a:p>
          <a:endParaRPr lang="ru-RU"/>
        </a:p>
      </dgm:t>
    </dgm:pt>
    <dgm:pt modelId="{310095EA-48E4-4C15-93AD-A6A9F4AAA5C9}" type="pres">
      <dgm:prSet presAssocID="{87DC4336-4069-4FBE-88CB-0413F276C39C}" presName="hierRoot3" presStyleCnt="0"/>
      <dgm:spPr/>
    </dgm:pt>
    <dgm:pt modelId="{AB0D6AC5-B650-40A9-AB12-1B5B208D32F1}" type="pres">
      <dgm:prSet presAssocID="{87DC4336-4069-4FBE-88CB-0413F276C39C}" presName="composite3" presStyleCnt="0"/>
      <dgm:spPr/>
    </dgm:pt>
    <dgm:pt modelId="{7B51FE65-154C-41FA-BA6B-D22D7C3D19E2}" type="pres">
      <dgm:prSet presAssocID="{87DC4336-4069-4FBE-88CB-0413F276C39C}" presName="background3" presStyleLbl="node3" presStyleIdx="2" presStyleCnt="3"/>
      <dgm:spPr/>
    </dgm:pt>
    <dgm:pt modelId="{90F0E677-7811-4688-A47C-C8DFB0242DFA}" type="pres">
      <dgm:prSet presAssocID="{87DC4336-4069-4FBE-88CB-0413F276C39C}" presName="text3" presStyleLbl="fgAcc3" presStyleIdx="2" presStyleCnt="3" custScaleX="128159" custScaleY="126709" custLinFactNeighborX="85691" custLinFactNeighborY="34928">
        <dgm:presLayoutVars>
          <dgm:chPref val="3"/>
        </dgm:presLayoutVars>
      </dgm:prSet>
      <dgm:spPr/>
      <dgm:t>
        <a:bodyPr/>
        <a:lstStyle/>
        <a:p>
          <a:endParaRPr lang="ru-RU"/>
        </a:p>
      </dgm:t>
    </dgm:pt>
    <dgm:pt modelId="{2103208A-9185-44BF-BA2C-5C28C2AFF8B3}" type="pres">
      <dgm:prSet presAssocID="{87DC4336-4069-4FBE-88CB-0413F276C39C}" presName="hierChild4" presStyleCnt="0"/>
      <dgm:spPr/>
    </dgm:pt>
    <dgm:pt modelId="{90BD4FCA-8DDF-4E53-92DF-2EF53EA722A8}" type="pres">
      <dgm:prSet presAssocID="{20E133B8-5099-4B6D-B000-E5025D0EB1A0}" presName="Name10" presStyleLbl="parChTrans1D2" presStyleIdx="1" presStyleCnt="3"/>
      <dgm:spPr/>
      <dgm:t>
        <a:bodyPr/>
        <a:lstStyle/>
        <a:p>
          <a:endParaRPr lang="ru-RU"/>
        </a:p>
      </dgm:t>
    </dgm:pt>
    <dgm:pt modelId="{610C5E5D-3D39-45F5-B28E-1491702D5062}" type="pres">
      <dgm:prSet presAssocID="{654555A0-739D-4785-95FA-D4F050D06F88}" presName="hierRoot2" presStyleCnt="0"/>
      <dgm:spPr/>
    </dgm:pt>
    <dgm:pt modelId="{F6516646-37E5-4A7D-8DF2-34A2FD92C611}" type="pres">
      <dgm:prSet presAssocID="{654555A0-739D-4785-95FA-D4F050D06F88}" presName="composite2" presStyleCnt="0"/>
      <dgm:spPr/>
    </dgm:pt>
    <dgm:pt modelId="{3F629404-05B7-4F8F-B436-BB3273D07A5B}" type="pres">
      <dgm:prSet presAssocID="{654555A0-739D-4785-95FA-D4F050D06F88}" presName="background2" presStyleLbl="node2" presStyleIdx="1" presStyleCnt="3"/>
      <dgm:spPr/>
    </dgm:pt>
    <dgm:pt modelId="{937BFB52-EE4D-4D39-A9BF-91BB07A897DF}" type="pres">
      <dgm:prSet presAssocID="{654555A0-739D-4785-95FA-D4F050D06F88}" presName="text2" presStyleLbl="fgAcc2" presStyleIdx="1" presStyleCnt="3" custScaleX="121042" custScaleY="132328" custLinFactNeighborX="-36294" custLinFactNeighborY="-22967">
        <dgm:presLayoutVars>
          <dgm:chPref val="3"/>
        </dgm:presLayoutVars>
      </dgm:prSet>
      <dgm:spPr/>
      <dgm:t>
        <a:bodyPr/>
        <a:lstStyle/>
        <a:p>
          <a:endParaRPr lang="ru-RU"/>
        </a:p>
      </dgm:t>
    </dgm:pt>
    <dgm:pt modelId="{20FA5437-4250-4A3C-A05C-913B9E48B5B3}" type="pres">
      <dgm:prSet presAssocID="{654555A0-739D-4785-95FA-D4F050D06F88}" presName="hierChild3" presStyleCnt="0"/>
      <dgm:spPr/>
    </dgm:pt>
    <dgm:pt modelId="{C357FB4A-3F83-4163-8805-F842163D0B1B}" type="pres">
      <dgm:prSet presAssocID="{3BAF4896-19CE-4303-8F28-B42C5735AE95}" presName="Name10" presStyleLbl="parChTrans1D2" presStyleIdx="2" presStyleCnt="3"/>
      <dgm:spPr/>
      <dgm:t>
        <a:bodyPr/>
        <a:lstStyle/>
        <a:p>
          <a:endParaRPr lang="ru-RU"/>
        </a:p>
      </dgm:t>
    </dgm:pt>
    <dgm:pt modelId="{A099D297-CC1F-4D19-82ED-ED5A48AF33E5}" type="pres">
      <dgm:prSet presAssocID="{7E292AE5-4D90-47DD-BAA1-FA5937E53709}" presName="hierRoot2" presStyleCnt="0"/>
      <dgm:spPr/>
    </dgm:pt>
    <dgm:pt modelId="{9395F732-0E14-4D7C-9692-D3F74EB7B6F5}" type="pres">
      <dgm:prSet presAssocID="{7E292AE5-4D90-47DD-BAA1-FA5937E53709}" presName="composite2" presStyleCnt="0"/>
      <dgm:spPr/>
    </dgm:pt>
    <dgm:pt modelId="{C373D481-78B6-45D8-A401-6AE4382EE975}" type="pres">
      <dgm:prSet presAssocID="{7E292AE5-4D90-47DD-BAA1-FA5937E53709}" presName="background2" presStyleLbl="node2" presStyleIdx="2" presStyleCnt="3"/>
      <dgm:spPr/>
    </dgm:pt>
    <dgm:pt modelId="{38A44C4A-B15B-47D9-B8EA-84C899061A1A}" type="pres">
      <dgm:prSet presAssocID="{7E292AE5-4D90-47DD-BAA1-FA5937E53709}" presName="text2" presStyleLbl="fgAcc2" presStyleIdx="2" presStyleCnt="3" custScaleX="118658" custScaleY="120368" custLinFactNeighborX="-31113" custLinFactNeighborY="-992">
        <dgm:presLayoutVars>
          <dgm:chPref val="3"/>
        </dgm:presLayoutVars>
      </dgm:prSet>
      <dgm:spPr/>
      <dgm:t>
        <a:bodyPr/>
        <a:lstStyle/>
        <a:p>
          <a:endParaRPr lang="ru-RU"/>
        </a:p>
      </dgm:t>
    </dgm:pt>
    <dgm:pt modelId="{CB750D13-88DA-4D83-A56A-2CA88C5E981F}" type="pres">
      <dgm:prSet presAssocID="{7E292AE5-4D90-47DD-BAA1-FA5937E53709}" presName="hierChild3" presStyleCnt="0"/>
      <dgm:spPr/>
    </dgm:pt>
  </dgm:ptLst>
  <dgm:cxnLst>
    <dgm:cxn modelId="{F526CF88-B3B0-48B3-8A3E-412019A473BF}" srcId="{BFB23541-D71D-4E64-A183-380C6F20CCCB}" destId="{654555A0-739D-4785-95FA-D4F050D06F88}" srcOrd="1" destOrd="0" parTransId="{20E133B8-5099-4B6D-B000-E5025D0EB1A0}" sibTransId="{CF93548F-7F58-46BF-8C8F-3ACADFE3244B}"/>
    <dgm:cxn modelId="{7FAFDBE7-3C84-43DE-BD6B-EC7E192E4879}" type="presOf" srcId="{E3C42D79-4A43-4679-99D6-0D6C73443CC3}" destId="{7AB07BFC-D7F7-4676-A054-4FF1C44B9647}" srcOrd="0" destOrd="0" presId="urn:microsoft.com/office/officeart/2005/8/layout/hierarchy1"/>
    <dgm:cxn modelId="{72713857-887A-43B2-AAEA-60F4BCCFBEE0}" type="presOf" srcId="{87DC4336-4069-4FBE-88CB-0413F276C39C}" destId="{90F0E677-7811-4688-A47C-C8DFB0242DFA}" srcOrd="0" destOrd="0" presId="urn:microsoft.com/office/officeart/2005/8/layout/hierarchy1"/>
    <dgm:cxn modelId="{69678A62-C701-4676-B1AD-0A9DAFCEAED5}" srcId="{30B7C942-070D-483A-9D69-83CD965577A7}" destId="{BFB23541-D71D-4E64-A183-380C6F20CCCB}" srcOrd="0" destOrd="0" parTransId="{7530FE7B-14E2-4F68-A524-F3A3990739FB}" sibTransId="{2A5D1B9C-E92A-4E9F-86D5-94D45BFB2D97}"/>
    <dgm:cxn modelId="{5406F042-8D43-4D7F-AB92-3C04FB369817}" srcId="{002B4CD7-C3F2-4999-B8EC-7E0B1CDC0C2A}" destId="{FE241E5D-4B50-45C6-A618-4FCB8E467AF6}" srcOrd="1" destOrd="0" parTransId="{D9E00DBD-8C64-4113-BCD8-7879609E826D}" sibTransId="{B063FE43-6AB8-4EF9-B8C0-1085C1B5E993}"/>
    <dgm:cxn modelId="{2D2FB962-3E0D-4D0F-8021-53E45BE3805D}" srcId="{BFB23541-D71D-4E64-A183-380C6F20CCCB}" destId="{7E292AE5-4D90-47DD-BAA1-FA5937E53709}" srcOrd="2" destOrd="0" parTransId="{3BAF4896-19CE-4303-8F28-B42C5735AE95}" sibTransId="{DC3B0761-A5F6-4FCC-8026-E316E0D07001}"/>
    <dgm:cxn modelId="{3BE06377-21E4-4D98-86D8-4BFD48B5C6DC}" srcId="{002B4CD7-C3F2-4999-B8EC-7E0B1CDC0C2A}" destId="{18A88D7D-ECFD-4EEA-AA41-B13C23E862A2}" srcOrd="0" destOrd="0" parTransId="{4FBC8361-B20B-4474-8D90-1FBE79FDD50A}" sibTransId="{3CDC0448-BE55-404F-9202-D2EF2DFDC7EF}"/>
    <dgm:cxn modelId="{D4CF909B-3777-4323-B3C7-B478C19DF9CF}" type="presOf" srcId="{D9E00DBD-8C64-4113-BCD8-7879609E826D}" destId="{784D26C5-079F-4C4A-8A33-16F474AA26B4}" srcOrd="0" destOrd="0" presId="urn:microsoft.com/office/officeart/2005/8/layout/hierarchy1"/>
    <dgm:cxn modelId="{47A6227C-76B3-453D-B39C-A1AC76A5B5B0}" type="presOf" srcId="{20E133B8-5099-4B6D-B000-E5025D0EB1A0}" destId="{90BD4FCA-8DDF-4E53-92DF-2EF53EA722A8}" srcOrd="0" destOrd="0" presId="urn:microsoft.com/office/officeart/2005/8/layout/hierarchy1"/>
    <dgm:cxn modelId="{105E68AB-C28C-4CBD-BD87-DE5DC693B129}" type="presOf" srcId="{30B7C942-070D-483A-9D69-83CD965577A7}" destId="{FEE518A2-D04F-4DAA-9D7D-B2484E89155C}" srcOrd="0" destOrd="0" presId="urn:microsoft.com/office/officeart/2005/8/layout/hierarchy1"/>
    <dgm:cxn modelId="{58DD9355-B928-4F04-AD24-2BC6B800A915}" type="presOf" srcId="{18A88D7D-ECFD-4EEA-AA41-B13C23E862A2}" destId="{58A36CE4-E4DE-4DF2-86BF-52F3FA5B7C3C}" srcOrd="0" destOrd="0" presId="urn:microsoft.com/office/officeart/2005/8/layout/hierarchy1"/>
    <dgm:cxn modelId="{FF65CBDB-D1AF-461C-AA07-F3A58B9BB8D4}" type="presOf" srcId="{3BAF4896-19CE-4303-8F28-B42C5735AE95}" destId="{C357FB4A-3F83-4163-8805-F842163D0B1B}" srcOrd="0" destOrd="0" presId="urn:microsoft.com/office/officeart/2005/8/layout/hierarchy1"/>
    <dgm:cxn modelId="{EF3502D0-8F54-4F64-B12E-59FD14418316}" srcId="{002B4CD7-C3F2-4999-B8EC-7E0B1CDC0C2A}" destId="{87DC4336-4069-4FBE-88CB-0413F276C39C}" srcOrd="2" destOrd="0" parTransId="{E3C42D79-4A43-4679-99D6-0D6C73443CC3}" sibTransId="{639B5A76-E782-4BAC-83BC-DE18216BD30E}"/>
    <dgm:cxn modelId="{F959D875-4A42-4B3D-8B57-03BB624205D7}" type="presOf" srcId="{002B4CD7-C3F2-4999-B8EC-7E0B1CDC0C2A}" destId="{FE5077D4-47F0-4996-8255-D1755295C623}" srcOrd="0" destOrd="0" presId="urn:microsoft.com/office/officeart/2005/8/layout/hierarchy1"/>
    <dgm:cxn modelId="{F14E05F9-3022-4ACC-B3F7-29C085209242}" type="presOf" srcId="{4FBC8361-B20B-4474-8D90-1FBE79FDD50A}" destId="{C8A437BC-3245-48A4-8887-18861E5B4BD0}" srcOrd="0" destOrd="0" presId="urn:microsoft.com/office/officeart/2005/8/layout/hierarchy1"/>
    <dgm:cxn modelId="{371DA9E5-034B-4127-BE48-3E8468435F4C}" type="presOf" srcId="{FE241E5D-4B50-45C6-A618-4FCB8E467AF6}" destId="{CF0D1F53-88C0-4C1B-8A75-6BA0D1B8E9F1}" srcOrd="0" destOrd="0" presId="urn:microsoft.com/office/officeart/2005/8/layout/hierarchy1"/>
    <dgm:cxn modelId="{58F081FE-2336-491A-8315-AEE19AB8E32D}" type="presOf" srcId="{E00CD12A-F8D3-4702-A93F-CF361575FBB9}" destId="{56B40BD8-E071-42E3-91AC-ABE03011C5A3}" srcOrd="0" destOrd="0" presId="urn:microsoft.com/office/officeart/2005/8/layout/hierarchy1"/>
    <dgm:cxn modelId="{E57D7D35-30FD-4070-9FDC-9F3017C3B38B}" srcId="{BFB23541-D71D-4E64-A183-380C6F20CCCB}" destId="{002B4CD7-C3F2-4999-B8EC-7E0B1CDC0C2A}" srcOrd="0" destOrd="0" parTransId="{E00CD12A-F8D3-4702-A93F-CF361575FBB9}" sibTransId="{B51A0F70-2045-4207-A5C1-542E70654BFB}"/>
    <dgm:cxn modelId="{6D10C58A-D208-4991-8FED-F2FDF2370FB0}" type="presOf" srcId="{7E292AE5-4D90-47DD-BAA1-FA5937E53709}" destId="{38A44C4A-B15B-47D9-B8EA-84C899061A1A}" srcOrd="0" destOrd="0" presId="urn:microsoft.com/office/officeart/2005/8/layout/hierarchy1"/>
    <dgm:cxn modelId="{4AD1D4EA-A09E-4314-8418-2615FB440E8B}" type="presOf" srcId="{654555A0-739D-4785-95FA-D4F050D06F88}" destId="{937BFB52-EE4D-4D39-A9BF-91BB07A897DF}" srcOrd="0" destOrd="0" presId="urn:microsoft.com/office/officeart/2005/8/layout/hierarchy1"/>
    <dgm:cxn modelId="{0D94E7E4-9D8E-4188-B917-FE91BDAE601A}" type="presOf" srcId="{BFB23541-D71D-4E64-A183-380C6F20CCCB}" destId="{70FF2321-F24A-490C-BFC6-B28B02B6CD01}" srcOrd="0" destOrd="0" presId="urn:microsoft.com/office/officeart/2005/8/layout/hierarchy1"/>
    <dgm:cxn modelId="{06D91273-B327-4657-ACCB-569B87A8C93A}" type="presParOf" srcId="{FEE518A2-D04F-4DAA-9D7D-B2484E89155C}" destId="{58DC05BF-38FE-4B66-901D-8858A1FD821C}" srcOrd="0" destOrd="0" presId="urn:microsoft.com/office/officeart/2005/8/layout/hierarchy1"/>
    <dgm:cxn modelId="{786F8E0D-B863-4E0F-8E80-3A78DB1FDDC3}" type="presParOf" srcId="{58DC05BF-38FE-4B66-901D-8858A1FD821C}" destId="{2280FD1E-A87B-4685-B5F8-E74CC2C68DBF}" srcOrd="0" destOrd="0" presId="urn:microsoft.com/office/officeart/2005/8/layout/hierarchy1"/>
    <dgm:cxn modelId="{82EFF41D-6D24-4E96-AA67-CCA7A2F18A19}" type="presParOf" srcId="{2280FD1E-A87B-4685-B5F8-E74CC2C68DBF}" destId="{1BAE0413-DC99-405C-A8EF-C15742067CDA}" srcOrd="0" destOrd="0" presId="urn:microsoft.com/office/officeart/2005/8/layout/hierarchy1"/>
    <dgm:cxn modelId="{B2A94DFE-D606-49FB-BD50-1BDD0AF3BEEB}" type="presParOf" srcId="{2280FD1E-A87B-4685-B5F8-E74CC2C68DBF}" destId="{70FF2321-F24A-490C-BFC6-B28B02B6CD01}" srcOrd="1" destOrd="0" presId="urn:microsoft.com/office/officeart/2005/8/layout/hierarchy1"/>
    <dgm:cxn modelId="{CF82C562-2655-4A16-BD7F-9F9A6B2C9580}" type="presParOf" srcId="{58DC05BF-38FE-4B66-901D-8858A1FD821C}" destId="{4C06BC28-462C-4F17-AAFE-937AF96CECBD}" srcOrd="1" destOrd="0" presId="urn:microsoft.com/office/officeart/2005/8/layout/hierarchy1"/>
    <dgm:cxn modelId="{D7D3789F-ACD6-4CD4-92AD-D19D91F6BA79}" type="presParOf" srcId="{4C06BC28-462C-4F17-AAFE-937AF96CECBD}" destId="{56B40BD8-E071-42E3-91AC-ABE03011C5A3}" srcOrd="0" destOrd="0" presId="urn:microsoft.com/office/officeart/2005/8/layout/hierarchy1"/>
    <dgm:cxn modelId="{90BE7C11-3CF9-4214-B106-520AC7332A40}" type="presParOf" srcId="{4C06BC28-462C-4F17-AAFE-937AF96CECBD}" destId="{A796C0CA-BF44-42E8-902B-B258A5072B12}" srcOrd="1" destOrd="0" presId="urn:microsoft.com/office/officeart/2005/8/layout/hierarchy1"/>
    <dgm:cxn modelId="{46EE11A5-9A78-489B-8674-13AD8BB8AFCF}" type="presParOf" srcId="{A796C0CA-BF44-42E8-902B-B258A5072B12}" destId="{72F45920-997C-4834-9E42-72402B720B6F}" srcOrd="0" destOrd="0" presId="urn:microsoft.com/office/officeart/2005/8/layout/hierarchy1"/>
    <dgm:cxn modelId="{F0205169-4B24-4626-A3C5-A855DAEF4D95}" type="presParOf" srcId="{72F45920-997C-4834-9E42-72402B720B6F}" destId="{0E76E159-5AA1-4E48-A7EF-781BE2D951B8}" srcOrd="0" destOrd="0" presId="urn:microsoft.com/office/officeart/2005/8/layout/hierarchy1"/>
    <dgm:cxn modelId="{887166F6-D90A-49C7-A84C-0038BEBB6C9E}" type="presParOf" srcId="{72F45920-997C-4834-9E42-72402B720B6F}" destId="{FE5077D4-47F0-4996-8255-D1755295C623}" srcOrd="1" destOrd="0" presId="urn:microsoft.com/office/officeart/2005/8/layout/hierarchy1"/>
    <dgm:cxn modelId="{2507D800-A93E-4892-8C31-84CC705C7615}" type="presParOf" srcId="{A796C0CA-BF44-42E8-902B-B258A5072B12}" destId="{D53D34CA-774C-434F-B607-19F719E7EAD1}" srcOrd="1" destOrd="0" presId="urn:microsoft.com/office/officeart/2005/8/layout/hierarchy1"/>
    <dgm:cxn modelId="{174FE6A6-2D18-44D8-9D88-01E4F53AE7D7}" type="presParOf" srcId="{D53D34CA-774C-434F-B607-19F719E7EAD1}" destId="{C8A437BC-3245-48A4-8887-18861E5B4BD0}" srcOrd="0" destOrd="0" presId="urn:microsoft.com/office/officeart/2005/8/layout/hierarchy1"/>
    <dgm:cxn modelId="{C1E9D6C0-DB42-4A21-8AC2-A684B221F906}" type="presParOf" srcId="{D53D34CA-774C-434F-B607-19F719E7EAD1}" destId="{4A45AD7C-6EC4-4CA9-880F-855E62241C9D}" srcOrd="1" destOrd="0" presId="urn:microsoft.com/office/officeart/2005/8/layout/hierarchy1"/>
    <dgm:cxn modelId="{B7A4DBB3-F9A5-498F-ADC5-0756EE978220}" type="presParOf" srcId="{4A45AD7C-6EC4-4CA9-880F-855E62241C9D}" destId="{9A23BF98-C665-4F25-A87D-EB9C695622F6}" srcOrd="0" destOrd="0" presId="urn:microsoft.com/office/officeart/2005/8/layout/hierarchy1"/>
    <dgm:cxn modelId="{49502912-F7C6-4C84-BC5C-15FD87F54D08}" type="presParOf" srcId="{9A23BF98-C665-4F25-A87D-EB9C695622F6}" destId="{E31EA0F9-2FDC-40F8-AEA2-29E6F5FF8BBD}" srcOrd="0" destOrd="0" presId="urn:microsoft.com/office/officeart/2005/8/layout/hierarchy1"/>
    <dgm:cxn modelId="{F775EA23-8C84-4990-9F0E-A42021EEEB01}" type="presParOf" srcId="{9A23BF98-C665-4F25-A87D-EB9C695622F6}" destId="{58A36CE4-E4DE-4DF2-86BF-52F3FA5B7C3C}" srcOrd="1" destOrd="0" presId="urn:microsoft.com/office/officeart/2005/8/layout/hierarchy1"/>
    <dgm:cxn modelId="{C2D7E856-511E-4F8D-9523-3DCC12BB5EB7}" type="presParOf" srcId="{4A45AD7C-6EC4-4CA9-880F-855E62241C9D}" destId="{13E4AE06-D05B-41AA-8432-63E8F1A44A81}" srcOrd="1" destOrd="0" presId="urn:microsoft.com/office/officeart/2005/8/layout/hierarchy1"/>
    <dgm:cxn modelId="{4938AF68-9DEA-4F5D-A67C-288DCB086B54}" type="presParOf" srcId="{D53D34CA-774C-434F-B607-19F719E7EAD1}" destId="{784D26C5-079F-4C4A-8A33-16F474AA26B4}" srcOrd="2" destOrd="0" presId="urn:microsoft.com/office/officeart/2005/8/layout/hierarchy1"/>
    <dgm:cxn modelId="{51ECDB2B-7DE9-4154-93FD-0BA34851E651}" type="presParOf" srcId="{D53D34CA-774C-434F-B607-19F719E7EAD1}" destId="{7915245C-7771-4A5C-9CE6-40BA46EA4853}" srcOrd="3" destOrd="0" presId="urn:microsoft.com/office/officeart/2005/8/layout/hierarchy1"/>
    <dgm:cxn modelId="{7746F303-37F0-49E8-890C-12BC6624B319}" type="presParOf" srcId="{7915245C-7771-4A5C-9CE6-40BA46EA4853}" destId="{22746ABF-E324-4C46-83FF-2C5E9DB63C5D}" srcOrd="0" destOrd="0" presId="urn:microsoft.com/office/officeart/2005/8/layout/hierarchy1"/>
    <dgm:cxn modelId="{FD58CB1C-BE59-4EDB-BAD0-00D9A6FC9E79}" type="presParOf" srcId="{22746ABF-E324-4C46-83FF-2C5E9DB63C5D}" destId="{120913F3-1124-49DB-941E-0D470BFDA152}" srcOrd="0" destOrd="0" presId="urn:microsoft.com/office/officeart/2005/8/layout/hierarchy1"/>
    <dgm:cxn modelId="{BB74441A-360D-4A3E-A179-F4BD23ABEBCB}" type="presParOf" srcId="{22746ABF-E324-4C46-83FF-2C5E9DB63C5D}" destId="{CF0D1F53-88C0-4C1B-8A75-6BA0D1B8E9F1}" srcOrd="1" destOrd="0" presId="urn:microsoft.com/office/officeart/2005/8/layout/hierarchy1"/>
    <dgm:cxn modelId="{255A1BBE-0AE6-457C-8F18-EEF82FDBB688}" type="presParOf" srcId="{7915245C-7771-4A5C-9CE6-40BA46EA4853}" destId="{33D8D2B7-B273-46AA-AC99-C96AFA2367A0}" srcOrd="1" destOrd="0" presId="urn:microsoft.com/office/officeart/2005/8/layout/hierarchy1"/>
    <dgm:cxn modelId="{08CE7B20-F7C5-423A-95C9-2152F7ED8A99}" type="presParOf" srcId="{D53D34CA-774C-434F-B607-19F719E7EAD1}" destId="{7AB07BFC-D7F7-4676-A054-4FF1C44B9647}" srcOrd="4" destOrd="0" presId="urn:microsoft.com/office/officeart/2005/8/layout/hierarchy1"/>
    <dgm:cxn modelId="{C82EF44A-85BD-4641-B6F0-49E00F439507}" type="presParOf" srcId="{D53D34CA-774C-434F-B607-19F719E7EAD1}" destId="{310095EA-48E4-4C15-93AD-A6A9F4AAA5C9}" srcOrd="5" destOrd="0" presId="urn:microsoft.com/office/officeart/2005/8/layout/hierarchy1"/>
    <dgm:cxn modelId="{3601F0A4-8625-4196-AB1D-008078575EEB}" type="presParOf" srcId="{310095EA-48E4-4C15-93AD-A6A9F4AAA5C9}" destId="{AB0D6AC5-B650-40A9-AB12-1B5B208D32F1}" srcOrd="0" destOrd="0" presId="urn:microsoft.com/office/officeart/2005/8/layout/hierarchy1"/>
    <dgm:cxn modelId="{84CE7C7E-666A-42CC-B543-A70E32FD3EE4}" type="presParOf" srcId="{AB0D6AC5-B650-40A9-AB12-1B5B208D32F1}" destId="{7B51FE65-154C-41FA-BA6B-D22D7C3D19E2}" srcOrd="0" destOrd="0" presId="urn:microsoft.com/office/officeart/2005/8/layout/hierarchy1"/>
    <dgm:cxn modelId="{A6E6534B-2FFB-4C67-B008-CB27B4E32004}" type="presParOf" srcId="{AB0D6AC5-B650-40A9-AB12-1B5B208D32F1}" destId="{90F0E677-7811-4688-A47C-C8DFB0242DFA}" srcOrd="1" destOrd="0" presId="urn:microsoft.com/office/officeart/2005/8/layout/hierarchy1"/>
    <dgm:cxn modelId="{710511BD-1039-4ACE-8A17-6BCD05FDD809}" type="presParOf" srcId="{310095EA-48E4-4C15-93AD-A6A9F4AAA5C9}" destId="{2103208A-9185-44BF-BA2C-5C28C2AFF8B3}" srcOrd="1" destOrd="0" presId="urn:microsoft.com/office/officeart/2005/8/layout/hierarchy1"/>
    <dgm:cxn modelId="{0D4E2545-48CD-4387-8E46-B4FDE91EAA36}" type="presParOf" srcId="{4C06BC28-462C-4F17-AAFE-937AF96CECBD}" destId="{90BD4FCA-8DDF-4E53-92DF-2EF53EA722A8}" srcOrd="2" destOrd="0" presId="urn:microsoft.com/office/officeart/2005/8/layout/hierarchy1"/>
    <dgm:cxn modelId="{068F80AF-D822-43AE-B329-FFF5E2CF468A}" type="presParOf" srcId="{4C06BC28-462C-4F17-AAFE-937AF96CECBD}" destId="{610C5E5D-3D39-45F5-B28E-1491702D5062}" srcOrd="3" destOrd="0" presId="urn:microsoft.com/office/officeart/2005/8/layout/hierarchy1"/>
    <dgm:cxn modelId="{A4ECE06B-C5BA-41CF-BA38-9CFE7AD9B467}" type="presParOf" srcId="{610C5E5D-3D39-45F5-B28E-1491702D5062}" destId="{F6516646-37E5-4A7D-8DF2-34A2FD92C611}" srcOrd="0" destOrd="0" presId="urn:microsoft.com/office/officeart/2005/8/layout/hierarchy1"/>
    <dgm:cxn modelId="{E45403F6-61E6-458E-92DC-BF4E8E22CFBC}" type="presParOf" srcId="{F6516646-37E5-4A7D-8DF2-34A2FD92C611}" destId="{3F629404-05B7-4F8F-B436-BB3273D07A5B}" srcOrd="0" destOrd="0" presId="urn:microsoft.com/office/officeart/2005/8/layout/hierarchy1"/>
    <dgm:cxn modelId="{F0CAA5BB-15C9-4483-A625-C472820A05E7}" type="presParOf" srcId="{F6516646-37E5-4A7D-8DF2-34A2FD92C611}" destId="{937BFB52-EE4D-4D39-A9BF-91BB07A897DF}" srcOrd="1" destOrd="0" presId="urn:microsoft.com/office/officeart/2005/8/layout/hierarchy1"/>
    <dgm:cxn modelId="{42B451A8-E3ED-48CD-B697-C86094E8A5BF}" type="presParOf" srcId="{610C5E5D-3D39-45F5-B28E-1491702D5062}" destId="{20FA5437-4250-4A3C-A05C-913B9E48B5B3}" srcOrd="1" destOrd="0" presId="urn:microsoft.com/office/officeart/2005/8/layout/hierarchy1"/>
    <dgm:cxn modelId="{C2DAEC84-E612-4397-A63D-24B2BA8A0157}" type="presParOf" srcId="{4C06BC28-462C-4F17-AAFE-937AF96CECBD}" destId="{C357FB4A-3F83-4163-8805-F842163D0B1B}" srcOrd="4" destOrd="0" presId="urn:microsoft.com/office/officeart/2005/8/layout/hierarchy1"/>
    <dgm:cxn modelId="{AD9F1B37-F375-4FB5-A5D3-30567FFDB894}" type="presParOf" srcId="{4C06BC28-462C-4F17-AAFE-937AF96CECBD}" destId="{A099D297-CC1F-4D19-82ED-ED5A48AF33E5}" srcOrd="5" destOrd="0" presId="urn:microsoft.com/office/officeart/2005/8/layout/hierarchy1"/>
    <dgm:cxn modelId="{D50F2123-CAAA-441D-B4C2-84CC5B12371B}" type="presParOf" srcId="{A099D297-CC1F-4D19-82ED-ED5A48AF33E5}" destId="{9395F732-0E14-4D7C-9692-D3F74EB7B6F5}" srcOrd="0" destOrd="0" presId="urn:microsoft.com/office/officeart/2005/8/layout/hierarchy1"/>
    <dgm:cxn modelId="{802869FA-8591-4349-9AC1-62BF9689BB8C}" type="presParOf" srcId="{9395F732-0E14-4D7C-9692-D3F74EB7B6F5}" destId="{C373D481-78B6-45D8-A401-6AE4382EE975}" srcOrd="0" destOrd="0" presId="urn:microsoft.com/office/officeart/2005/8/layout/hierarchy1"/>
    <dgm:cxn modelId="{2975A657-F248-4E7E-84C6-576F9CF17EC8}" type="presParOf" srcId="{9395F732-0E14-4D7C-9692-D3F74EB7B6F5}" destId="{38A44C4A-B15B-47D9-B8EA-84C899061A1A}" srcOrd="1" destOrd="0" presId="urn:microsoft.com/office/officeart/2005/8/layout/hierarchy1"/>
    <dgm:cxn modelId="{4AD3172B-7E75-4077-AA9B-3FDCE2F4FFFF}" type="presParOf" srcId="{A099D297-CC1F-4D19-82ED-ED5A48AF33E5}" destId="{CB750D13-88DA-4D83-A56A-2CA88C5E981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B7C942-070D-483A-9D69-83CD965577A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BFB23541-D71D-4E64-A183-380C6F20CCCB}">
      <dgm:prSet phldrT="[Текст]" custT="1"/>
      <dgm:spPr/>
      <dgm:t>
        <a:bodyPr/>
        <a:lstStyle/>
        <a:p>
          <a:r>
            <a:rPr lang="ru-RU" sz="2000" dirty="0"/>
            <a:t>низкий уровень заработной платы</a:t>
          </a:r>
        </a:p>
      </dgm:t>
    </dgm:pt>
    <dgm:pt modelId="{7530FE7B-14E2-4F68-A524-F3A3990739FB}" type="parTrans" cxnId="{69678A62-C701-4676-B1AD-0A9DAFCEAED5}">
      <dgm:prSet/>
      <dgm:spPr/>
      <dgm:t>
        <a:bodyPr/>
        <a:lstStyle/>
        <a:p>
          <a:endParaRPr lang="ru-RU"/>
        </a:p>
      </dgm:t>
    </dgm:pt>
    <dgm:pt modelId="{2A5D1B9C-E92A-4E9F-86D5-94D45BFB2D97}" type="sibTrans" cxnId="{69678A62-C701-4676-B1AD-0A9DAFCEAED5}">
      <dgm:prSet/>
      <dgm:spPr/>
      <dgm:t>
        <a:bodyPr/>
        <a:lstStyle/>
        <a:p>
          <a:endParaRPr lang="ru-RU"/>
        </a:p>
      </dgm:t>
    </dgm:pt>
    <dgm:pt modelId="{002B4CD7-C3F2-4999-B8EC-7E0B1CDC0C2A}">
      <dgm:prSet phldrT="[Текст]" custT="1"/>
      <dgm:spPr/>
      <dgm:t>
        <a:bodyPr/>
        <a:lstStyle/>
        <a:p>
          <a:r>
            <a:rPr lang="ru-RU" sz="2000" dirty="0"/>
            <a:t>желание приобрести то или иное имущество, получить ту или иную услугу, отправиться в туристическую поездку</a:t>
          </a:r>
        </a:p>
      </dgm:t>
    </dgm:pt>
    <dgm:pt modelId="{E00CD12A-F8D3-4702-A93F-CF361575FBB9}" type="parTrans" cxnId="{E57D7D35-30FD-4070-9FDC-9F3017C3B38B}">
      <dgm:prSet/>
      <dgm:spPr/>
      <dgm:t>
        <a:bodyPr/>
        <a:lstStyle/>
        <a:p>
          <a:endParaRPr lang="ru-RU"/>
        </a:p>
      </dgm:t>
    </dgm:pt>
    <dgm:pt modelId="{B51A0F70-2045-4207-A5C1-542E70654BFB}" type="sibTrans" cxnId="{E57D7D35-30FD-4070-9FDC-9F3017C3B38B}">
      <dgm:prSet/>
      <dgm:spPr/>
      <dgm:t>
        <a:bodyPr/>
        <a:lstStyle/>
        <a:p>
          <a:endParaRPr lang="ru-RU"/>
        </a:p>
      </dgm:t>
    </dgm:pt>
    <dgm:pt modelId="{7E292AE5-4D90-47DD-BAA1-FA5937E53709}">
      <dgm:prSet custT="1"/>
      <dgm:spPr/>
      <dgm:t>
        <a:bodyPr/>
        <a:lstStyle/>
        <a:p>
          <a:r>
            <a:rPr lang="ru-RU" sz="1850" dirty="0"/>
            <a:t>необходимость поступления детей в образовательные учреждения </a:t>
          </a:r>
        </a:p>
      </dgm:t>
    </dgm:pt>
    <dgm:pt modelId="{3BAF4896-19CE-4303-8F28-B42C5735AE95}" type="parTrans" cxnId="{2D2FB962-3E0D-4D0F-8021-53E45BE3805D}">
      <dgm:prSet/>
      <dgm:spPr/>
      <dgm:t>
        <a:bodyPr/>
        <a:lstStyle/>
        <a:p>
          <a:endParaRPr lang="ru-RU"/>
        </a:p>
      </dgm:t>
    </dgm:pt>
    <dgm:pt modelId="{DC3B0761-A5F6-4FCC-8026-E316E0D07001}" type="sibTrans" cxnId="{2D2FB962-3E0D-4D0F-8021-53E45BE3805D}">
      <dgm:prSet/>
      <dgm:spPr/>
      <dgm:t>
        <a:bodyPr/>
        <a:lstStyle/>
        <a:p>
          <a:endParaRPr lang="ru-RU"/>
        </a:p>
      </dgm:t>
    </dgm:pt>
    <dgm:pt modelId="{654555A0-739D-4785-95FA-D4F050D06F88}">
      <dgm:prSet custT="1"/>
      <dgm:spPr/>
      <dgm:t>
        <a:bodyPr/>
        <a:lstStyle/>
        <a:p>
          <a:r>
            <a:rPr lang="ru-RU" sz="2000" dirty="0"/>
            <a:t>отсутствие работы у родственников</a:t>
          </a:r>
        </a:p>
      </dgm:t>
    </dgm:pt>
    <dgm:pt modelId="{20E133B8-5099-4B6D-B000-E5025D0EB1A0}" type="parTrans" cxnId="{F526CF88-B3B0-48B3-8A3E-412019A473BF}">
      <dgm:prSet/>
      <dgm:spPr/>
      <dgm:t>
        <a:bodyPr/>
        <a:lstStyle/>
        <a:p>
          <a:endParaRPr lang="ru-RU"/>
        </a:p>
      </dgm:t>
    </dgm:pt>
    <dgm:pt modelId="{CF93548F-7F58-46BF-8C8F-3ACADFE3244B}" type="sibTrans" cxnId="{F526CF88-B3B0-48B3-8A3E-412019A473BF}">
      <dgm:prSet/>
      <dgm:spPr/>
      <dgm:t>
        <a:bodyPr/>
        <a:lstStyle/>
        <a:p>
          <a:endParaRPr lang="ru-RU"/>
        </a:p>
      </dgm:t>
    </dgm:pt>
    <dgm:pt modelId="{FEE518A2-D04F-4DAA-9D7D-B2484E89155C}" type="pres">
      <dgm:prSet presAssocID="{30B7C942-070D-483A-9D69-83CD965577A7}" presName="hierChild1" presStyleCnt="0">
        <dgm:presLayoutVars>
          <dgm:chPref val="1"/>
          <dgm:dir/>
          <dgm:animOne val="branch"/>
          <dgm:animLvl val="lvl"/>
          <dgm:resizeHandles/>
        </dgm:presLayoutVars>
      </dgm:prSet>
      <dgm:spPr/>
      <dgm:t>
        <a:bodyPr/>
        <a:lstStyle/>
        <a:p>
          <a:endParaRPr lang="ru-RU"/>
        </a:p>
      </dgm:t>
    </dgm:pt>
    <dgm:pt modelId="{58DC05BF-38FE-4B66-901D-8858A1FD821C}" type="pres">
      <dgm:prSet presAssocID="{BFB23541-D71D-4E64-A183-380C6F20CCCB}" presName="hierRoot1" presStyleCnt="0"/>
      <dgm:spPr/>
    </dgm:pt>
    <dgm:pt modelId="{2280FD1E-A87B-4685-B5F8-E74CC2C68DBF}" type="pres">
      <dgm:prSet presAssocID="{BFB23541-D71D-4E64-A183-380C6F20CCCB}" presName="composite" presStyleCnt="0"/>
      <dgm:spPr/>
    </dgm:pt>
    <dgm:pt modelId="{1BAE0413-DC99-405C-A8EF-C15742067CDA}" type="pres">
      <dgm:prSet presAssocID="{BFB23541-D71D-4E64-A183-380C6F20CCCB}" presName="background" presStyleLbl="node0" presStyleIdx="0" presStyleCnt="1"/>
      <dgm:spPr/>
    </dgm:pt>
    <dgm:pt modelId="{70FF2321-F24A-490C-BFC6-B28B02B6CD01}" type="pres">
      <dgm:prSet presAssocID="{BFB23541-D71D-4E64-A183-380C6F20CCCB}" presName="text" presStyleLbl="fgAcc0" presStyleIdx="0" presStyleCnt="1" custScaleX="222365" custScaleY="194733" custLinFactNeighborX="56612" custLinFactNeighborY="-11928">
        <dgm:presLayoutVars>
          <dgm:chPref val="3"/>
        </dgm:presLayoutVars>
      </dgm:prSet>
      <dgm:spPr/>
      <dgm:t>
        <a:bodyPr/>
        <a:lstStyle/>
        <a:p>
          <a:endParaRPr lang="ru-RU"/>
        </a:p>
      </dgm:t>
    </dgm:pt>
    <dgm:pt modelId="{4C06BC28-462C-4F17-AAFE-937AF96CECBD}" type="pres">
      <dgm:prSet presAssocID="{BFB23541-D71D-4E64-A183-380C6F20CCCB}" presName="hierChild2" presStyleCnt="0"/>
      <dgm:spPr/>
    </dgm:pt>
    <dgm:pt modelId="{56B40BD8-E071-42E3-91AC-ABE03011C5A3}" type="pres">
      <dgm:prSet presAssocID="{E00CD12A-F8D3-4702-A93F-CF361575FBB9}" presName="Name10" presStyleLbl="parChTrans1D2" presStyleIdx="0" presStyleCnt="3"/>
      <dgm:spPr/>
      <dgm:t>
        <a:bodyPr/>
        <a:lstStyle/>
        <a:p>
          <a:endParaRPr lang="ru-RU"/>
        </a:p>
      </dgm:t>
    </dgm:pt>
    <dgm:pt modelId="{A796C0CA-BF44-42E8-902B-B258A5072B12}" type="pres">
      <dgm:prSet presAssocID="{002B4CD7-C3F2-4999-B8EC-7E0B1CDC0C2A}" presName="hierRoot2" presStyleCnt="0"/>
      <dgm:spPr/>
    </dgm:pt>
    <dgm:pt modelId="{72F45920-997C-4834-9E42-72402B720B6F}" type="pres">
      <dgm:prSet presAssocID="{002B4CD7-C3F2-4999-B8EC-7E0B1CDC0C2A}" presName="composite2" presStyleCnt="0"/>
      <dgm:spPr/>
    </dgm:pt>
    <dgm:pt modelId="{0E76E159-5AA1-4E48-A7EF-781BE2D951B8}" type="pres">
      <dgm:prSet presAssocID="{002B4CD7-C3F2-4999-B8EC-7E0B1CDC0C2A}" presName="background2" presStyleLbl="node2" presStyleIdx="0" presStyleCnt="3"/>
      <dgm:spPr/>
    </dgm:pt>
    <dgm:pt modelId="{FE5077D4-47F0-4996-8255-D1755295C623}" type="pres">
      <dgm:prSet presAssocID="{002B4CD7-C3F2-4999-B8EC-7E0B1CDC0C2A}" presName="text2" presStyleLbl="fgAcc2" presStyleIdx="0" presStyleCnt="3" custScaleX="302631" custScaleY="248239" custLinFactNeighborX="-11461" custLinFactNeighborY="-74437">
        <dgm:presLayoutVars>
          <dgm:chPref val="3"/>
        </dgm:presLayoutVars>
      </dgm:prSet>
      <dgm:spPr/>
      <dgm:t>
        <a:bodyPr/>
        <a:lstStyle/>
        <a:p>
          <a:endParaRPr lang="ru-RU"/>
        </a:p>
      </dgm:t>
    </dgm:pt>
    <dgm:pt modelId="{D53D34CA-774C-434F-B607-19F719E7EAD1}" type="pres">
      <dgm:prSet presAssocID="{002B4CD7-C3F2-4999-B8EC-7E0B1CDC0C2A}" presName="hierChild3" presStyleCnt="0"/>
      <dgm:spPr/>
    </dgm:pt>
    <dgm:pt modelId="{90BD4FCA-8DDF-4E53-92DF-2EF53EA722A8}" type="pres">
      <dgm:prSet presAssocID="{20E133B8-5099-4B6D-B000-E5025D0EB1A0}" presName="Name10" presStyleLbl="parChTrans1D2" presStyleIdx="1" presStyleCnt="3"/>
      <dgm:spPr/>
      <dgm:t>
        <a:bodyPr/>
        <a:lstStyle/>
        <a:p>
          <a:endParaRPr lang="ru-RU"/>
        </a:p>
      </dgm:t>
    </dgm:pt>
    <dgm:pt modelId="{610C5E5D-3D39-45F5-B28E-1491702D5062}" type="pres">
      <dgm:prSet presAssocID="{654555A0-739D-4785-95FA-D4F050D06F88}" presName="hierRoot2" presStyleCnt="0"/>
      <dgm:spPr/>
    </dgm:pt>
    <dgm:pt modelId="{F6516646-37E5-4A7D-8DF2-34A2FD92C611}" type="pres">
      <dgm:prSet presAssocID="{654555A0-739D-4785-95FA-D4F050D06F88}" presName="composite2" presStyleCnt="0"/>
      <dgm:spPr/>
    </dgm:pt>
    <dgm:pt modelId="{3F629404-05B7-4F8F-B436-BB3273D07A5B}" type="pres">
      <dgm:prSet presAssocID="{654555A0-739D-4785-95FA-D4F050D06F88}" presName="background2" presStyleLbl="node2" presStyleIdx="1" presStyleCnt="3"/>
      <dgm:spPr/>
    </dgm:pt>
    <dgm:pt modelId="{937BFB52-EE4D-4D39-A9BF-91BB07A897DF}" type="pres">
      <dgm:prSet presAssocID="{654555A0-739D-4785-95FA-D4F050D06F88}" presName="text2" presStyleLbl="fgAcc2" presStyleIdx="1" presStyleCnt="3" custScaleX="200980" custScaleY="280659" custLinFactNeighborX="-5389" custLinFactNeighborY="58369">
        <dgm:presLayoutVars>
          <dgm:chPref val="3"/>
        </dgm:presLayoutVars>
      </dgm:prSet>
      <dgm:spPr/>
      <dgm:t>
        <a:bodyPr/>
        <a:lstStyle/>
        <a:p>
          <a:endParaRPr lang="ru-RU"/>
        </a:p>
      </dgm:t>
    </dgm:pt>
    <dgm:pt modelId="{20FA5437-4250-4A3C-A05C-913B9E48B5B3}" type="pres">
      <dgm:prSet presAssocID="{654555A0-739D-4785-95FA-D4F050D06F88}" presName="hierChild3" presStyleCnt="0"/>
      <dgm:spPr/>
    </dgm:pt>
    <dgm:pt modelId="{C357FB4A-3F83-4163-8805-F842163D0B1B}" type="pres">
      <dgm:prSet presAssocID="{3BAF4896-19CE-4303-8F28-B42C5735AE95}" presName="Name10" presStyleLbl="parChTrans1D2" presStyleIdx="2" presStyleCnt="3"/>
      <dgm:spPr/>
      <dgm:t>
        <a:bodyPr/>
        <a:lstStyle/>
        <a:p>
          <a:endParaRPr lang="ru-RU"/>
        </a:p>
      </dgm:t>
    </dgm:pt>
    <dgm:pt modelId="{A099D297-CC1F-4D19-82ED-ED5A48AF33E5}" type="pres">
      <dgm:prSet presAssocID="{7E292AE5-4D90-47DD-BAA1-FA5937E53709}" presName="hierRoot2" presStyleCnt="0"/>
      <dgm:spPr/>
    </dgm:pt>
    <dgm:pt modelId="{9395F732-0E14-4D7C-9692-D3F74EB7B6F5}" type="pres">
      <dgm:prSet presAssocID="{7E292AE5-4D90-47DD-BAA1-FA5937E53709}" presName="composite2" presStyleCnt="0"/>
      <dgm:spPr/>
    </dgm:pt>
    <dgm:pt modelId="{C373D481-78B6-45D8-A401-6AE4382EE975}" type="pres">
      <dgm:prSet presAssocID="{7E292AE5-4D90-47DD-BAA1-FA5937E53709}" presName="background2" presStyleLbl="node2" presStyleIdx="2" presStyleCnt="3"/>
      <dgm:spPr/>
    </dgm:pt>
    <dgm:pt modelId="{38A44C4A-B15B-47D9-B8EA-84C899061A1A}" type="pres">
      <dgm:prSet presAssocID="{7E292AE5-4D90-47DD-BAA1-FA5937E53709}" presName="text2" presStyleLbl="fgAcc2" presStyleIdx="2" presStyleCnt="3" custScaleX="229503" custScaleY="350675" custLinFactNeighborX="-4055" custLinFactNeighborY="1443">
        <dgm:presLayoutVars>
          <dgm:chPref val="3"/>
        </dgm:presLayoutVars>
      </dgm:prSet>
      <dgm:spPr/>
      <dgm:t>
        <a:bodyPr/>
        <a:lstStyle/>
        <a:p>
          <a:endParaRPr lang="ru-RU"/>
        </a:p>
      </dgm:t>
    </dgm:pt>
    <dgm:pt modelId="{CB750D13-88DA-4D83-A56A-2CA88C5E981F}" type="pres">
      <dgm:prSet presAssocID="{7E292AE5-4D90-47DD-BAA1-FA5937E53709}" presName="hierChild3" presStyleCnt="0"/>
      <dgm:spPr/>
    </dgm:pt>
  </dgm:ptLst>
  <dgm:cxnLst>
    <dgm:cxn modelId="{105E68AB-C28C-4CBD-BD87-DE5DC693B129}" type="presOf" srcId="{30B7C942-070D-483A-9D69-83CD965577A7}" destId="{FEE518A2-D04F-4DAA-9D7D-B2484E89155C}" srcOrd="0" destOrd="0" presId="urn:microsoft.com/office/officeart/2005/8/layout/hierarchy1"/>
    <dgm:cxn modelId="{58F081FE-2336-491A-8315-AEE19AB8E32D}" type="presOf" srcId="{E00CD12A-F8D3-4702-A93F-CF361575FBB9}" destId="{56B40BD8-E071-42E3-91AC-ABE03011C5A3}" srcOrd="0" destOrd="0" presId="urn:microsoft.com/office/officeart/2005/8/layout/hierarchy1"/>
    <dgm:cxn modelId="{2D2FB962-3E0D-4D0F-8021-53E45BE3805D}" srcId="{BFB23541-D71D-4E64-A183-380C6F20CCCB}" destId="{7E292AE5-4D90-47DD-BAA1-FA5937E53709}" srcOrd="2" destOrd="0" parTransId="{3BAF4896-19CE-4303-8F28-B42C5735AE95}" sibTransId="{DC3B0761-A5F6-4FCC-8026-E316E0D07001}"/>
    <dgm:cxn modelId="{6D10C58A-D208-4991-8FED-F2FDF2370FB0}" type="presOf" srcId="{7E292AE5-4D90-47DD-BAA1-FA5937E53709}" destId="{38A44C4A-B15B-47D9-B8EA-84C899061A1A}" srcOrd="0" destOrd="0" presId="urn:microsoft.com/office/officeart/2005/8/layout/hierarchy1"/>
    <dgm:cxn modelId="{0D94E7E4-9D8E-4188-B917-FE91BDAE601A}" type="presOf" srcId="{BFB23541-D71D-4E64-A183-380C6F20CCCB}" destId="{70FF2321-F24A-490C-BFC6-B28B02B6CD01}" srcOrd="0" destOrd="0" presId="urn:microsoft.com/office/officeart/2005/8/layout/hierarchy1"/>
    <dgm:cxn modelId="{FF65CBDB-D1AF-461C-AA07-F3A58B9BB8D4}" type="presOf" srcId="{3BAF4896-19CE-4303-8F28-B42C5735AE95}" destId="{C357FB4A-3F83-4163-8805-F842163D0B1B}" srcOrd="0" destOrd="0" presId="urn:microsoft.com/office/officeart/2005/8/layout/hierarchy1"/>
    <dgm:cxn modelId="{F526CF88-B3B0-48B3-8A3E-412019A473BF}" srcId="{BFB23541-D71D-4E64-A183-380C6F20CCCB}" destId="{654555A0-739D-4785-95FA-D4F050D06F88}" srcOrd="1" destOrd="0" parTransId="{20E133B8-5099-4B6D-B000-E5025D0EB1A0}" sibTransId="{CF93548F-7F58-46BF-8C8F-3ACADFE3244B}"/>
    <dgm:cxn modelId="{69678A62-C701-4676-B1AD-0A9DAFCEAED5}" srcId="{30B7C942-070D-483A-9D69-83CD965577A7}" destId="{BFB23541-D71D-4E64-A183-380C6F20CCCB}" srcOrd="0" destOrd="0" parTransId="{7530FE7B-14E2-4F68-A524-F3A3990739FB}" sibTransId="{2A5D1B9C-E92A-4E9F-86D5-94D45BFB2D97}"/>
    <dgm:cxn modelId="{F959D875-4A42-4B3D-8B57-03BB624205D7}" type="presOf" srcId="{002B4CD7-C3F2-4999-B8EC-7E0B1CDC0C2A}" destId="{FE5077D4-47F0-4996-8255-D1755295C623}" srcOrd="0" destOrd="0" presId="urn:microsoft.com/office/officeart/2005/8/layout/hierarchy1"/>
    <dgm:cxn modelId="{47A6227C-76B3-453D-B39C-A1AC76A5B5B0}" type="presOf" srcId="{20E133B8-5099-4B6D-B000-E5025D0EB1A0}" destId="{90BD4FCA-8DDF-4E53-92DF-2EF53EA722A8}" srcOrd="0" destOrd="0" presId="urn:microsoft.com/office/officeart/2005/8/layout/hierarchy1"/>
    <dgm:cxn modelId="{4AD1D4EA-A09E-4314-8418-2615FB440E8B}" type="presOf" srcId="{654555A0-739D-4785-95FA-D4F050D06F88}" destId="{937BFB52-EE4D-4D39-A9BF-91BB07A897DF}" srcOrd="0" destOrd="0" presId="urn:microsoft.com/office/officeart/2005/8/layout/hierarchy1"/>
    <dgm:cxn modelId="{E57D7D35-30FD-4070-9FDC-9F3017C3B38B}" srcId="{BFB23541-D71D-4E64-A183-380C6F20CCCB}" destId="{002B4CD7-C3F2-4999-B8EC-7E0B1CDC0C2A}" srcOrd="0" destOrd="0" parTransId="{E00CD12A-F8D3-4702-A93F-CF361575FBB9}" sibTransId="{B51A0F70-2045-4207-A5C1-542E70654BFB}"/>
    <dgm:cxn modelId="{06D91273-B327-4657-ACCB-569B87A8C93A}" type="presParOf" srcId="{FEE518A2-D04F-4DAA-9D7D-B2484E89155C}" destId="{58DC05BF-38FE-4B66-901D-8858A1FD821C}" srcOrd="0" destOrd="0" presId="urn:microsoft.com/office/officeart/2005/8/layout/hierarchy1"/>
    <dgm:cxn modelId="{786F8E0D-B863-4E0F-8E80-3A78DB1FDDC3}" type="presParOf" srcId="{58DC05BF-38FE-4B66-901D-8858A1FD821C}" destId="{2280FD1E-A87B-4685-B5F8-E74CC2C68DBF}" srcOrd="0" destOrd="0" presId="urn:microsoft.com/office/officeart/2005/8/layout/hierarchy1"/>
    <dgm:cxn modelId="{82EFF41D-6D24-4E96-AA67-CCA7A2F18A19}" type="presParOf" srcId="{2280FD1E-A87B-4685-B5F8-E74CC2C68DBF}" destId="{1BAE0413-DC99-405C-A8EF-C15742067CDA}" srcOrd="0" destOrd="0" presId="urn:microsoft.com/office/officeart/2005/8/layout/hierarchy1"/>
    <dgm:cxn modelId="{B2A94DFE-D606-49FB-BD50-1BDD0AF3BEEB}" type="presParOf" srcId="{2280FD1E-A87B-4685-B5F8-E74CC2C68DBF}" destId="{70FF2321-F24A-490C-BFC6-B28B02B6CD01}" srcOrd="1" destOrd="0" presId="urn:microsoft.com/office/officeart/2005/8/layout/hierarchy1"/>
    <dgm:cxn modelId="{CF82C562-2655-4A16-BD7F-9F9A6B2C9580}" type="presParOf" srcId="{58DC05BF-38FE-4B66-901D-8858A1FD821C}" destId="{4C06BC28-462C-4F17-AAFE-937AF96CECBD}" srcOrd="1" destOrd="0" presId="urn:microsoft.com/office/officeart/2005/8/layout/hierarchy1"/>
    <dgm:cxn modelId="{D7D3789F-ACD6-4CD4-92AD-D19D91F6BA79}" type="presParOf" srcId="{4C06BC28-462C-4F17-AAFE-937AF96CECBD}" destId="{56B40BD8-E071-42E3-91AC-ABE03011C5A3}" srcOrd="0" destOrd="0" presId="urn:microsoft.com/office/officeart/2005/8/layout/hierarchy1"/>
    <dgm:cxn modelId="{90BE7C11-3CF9-4214-B106-520AC7332A40}" type="presParOf" srcId="{4C06BC28-462C-4F17-AAFE-937AF96CECBD}" destId="{A796C0CA-BF44-42E8-902B-B258A5072B12}" srcOrd="1" destOrd="0" presId="urn:microsoft.com/office/officeart/2005/8/layout/hierarchy1"/>
    <dgm:cxn modelId="{46EE11A5-9A78-489B-8674-13AD8BB8AFCF}" type="presParOf" srcId="{A796C0CA-BF44-42E8-902B-B258A5072B12}" destId="{72F45920-997C-4834-9E42-72402B720B6F}" srcOrd="0" destOrd="0" presId="urn:microsoft.com/office/officeart/2005/8/layout/hierarchy1"/>
    <dgm:cxn modelId="{F0205169-4B24-4626-A3C5-A855DAEF4D95}" type="presParOf" srcId="{72F45920-997C-4834-9E42-72402B720B6F}" destId="{0E76E159-5AA1-4E48-A7EF-781BE2D951B8}" srcOrd="0" destOrd="0" presId="urn:microsoft.com/office/officeart/2005/8/layout/hierarchy1"/>
    <dgm:cxn modelId="{887166F6-D90A-49C7-A84C-0038BEBB6C9E}" type="presParOf" srcId="{72F45920-997C-4834-9E42-72402B720B6F}" destId="{FE5077D4-47F0-4996-8255-D1755295C623}" srcOrd="1" destOrd="0" presId="urn:microsoft.com/office/officeart/2005/8/layout/hierarchy1"/>
    <dgm:cxn modelId="{2507D800-A93E-4892-8C31-84CC705C7615}" type="presParOf" srcId="{A796C0CA-BF44-42E8-902B-B258A5072B12}" destId="{D53D34CA-774C-434F-B607-19F719E7EAD1}" srcOrd="1" destOrd="0" presId="urn:microsoft.com/office/officeart/2005/8/layout/hierarchy1"/>
    <dgm:cxn modelId="{0D4E2545-48CD-4387-8E46-B4FDE91EAA36}" type="presParOf" srcId="{4C06BC28-462C-4F17-AAFE-937AF96CECBD}" destId="{90BD4FCA-8DDF-4E53-92DF-2EF53EA722A8}" srcOrd="2" destOrd="0" presId="urn:microsoft.com/office/officeart/2005/8/layout/hierarchy1"/>
    <dgm:cxn modelId="{068F80AF-D822-43AE-B329-FFF5E2CF468A}" type="presParOf" srcId="{4C06BC28-462C-4F17-AAFE-937AF96CECBD}" destId="{610C5E5D-3D39-45F5-B28E-1491702D5062}" srcOrd="3" destOrd="0" presId="urn:microsoft.com/office/officeart/2005/8/layout/hierarchy1"/>
    <dgm:cxn modelId="{A4ECE06B-C5BA-41CF-BA38-9CFE7AD9B467}" type="presParOf" srcId="{610C5E5D-3D39-45F5-B28E-1491702D5062}" destId="{F6516646-37E5-4A7D-8DF2-34A2FD92C611}" srcOrd="0" destOrd="0" presId="urn:microsoft.com/office/officeart/2005/8/layout/hierarchy1"/>
    <dgm:cxn modelId="{E45403F6-61E6-458E-92DC-BF4E8E22CFBC}" type="presParOf" srcId="{F6516646-37E5-4A7D-8DF2-34A2FD92C611}" destId="{3F629404-05B7-4F8F-B436-BB3273D07A5B}" srcOrd="0" destOrd="0" presId="urn:microsoft.com/office/officeart/2005/8/layout/hierarchy1"/>
    <dgm:cxn modelId="{F0CAA5BB-15C9-4483-A625-C472820A05E7}" type="presParOf" srcId="{F6516646-37E5-4A7D-8DF2-34A2FD92C611}" destId="{937BFB52-EE4D-4D39-A9BF-91BB07A897DF}" srcOrd="1" destOrd="0" presId="urn:microsoft.com/office/officeart/2005/8/layout/hierarchy1"/>
    <dgm:cxn modelId="{42B451A8-E3ED-48CD-B697-C86094E8A5BF}" type="presParOf" srcId="{610C5E5D-3D39-45F5-B28E-1491702D5062}" destId="{20FA5437-4250-4A3C-A05C-913B9E48B5B3}" srcOrd="1" destOrd="0" presId="urn:microsoft.com/office/officeart/2005/8/layout/hierarchy1"/>
    <dgm:cxn modelId="{C2DAEC84-E612-4397-A63D-24B2BA8A0157}" type="presParOf" srcId="{4C06BC28-462C-4F17-AAFE-937AF96CECBD}" destId="{C357FB4A-3F83-4163-8805-F842163D0B1B}" srcOrd="4" destOrd="0" presId="urn:microsoft.com/office/officeart/2005/8/layout/hierarchy1"/>
    <dgm:cxn modelId="{AD9F1B37-F375-4FB5-A5D3-30567FFDB894}" type="presParOf" srcId="{4C06BC28-462C-4F17-AAFE-937AF96CECBD}" destId="{A099D297-CC1F-4D19-82ED-ED5A48AF33E5}" srcOrd="5" destOrd="0" presId="urn:microsoft.com/office/officeart/2005/8/layout/hierarchy1"/>
    <dgm:cxn modelId="{D50F2123-CAAA-441D-B4C2-84CC5B12371B}" type="presParOf" srcId="{A099D297-CC1F-4D19-82ED-ED5A48AF33E5}" destId="{9395F732-0E14-4D7C-9692-D3F74EB7B6F5}" srcOrd="0" destOrd="0" presId="urn:microsoft.com/office/officeart/2005/8/layout/hierarchy1"/>
    <dgm:cxn modelId="{802869FA-8591-4349-9AC1-62BF9689BB8C}" type="presParOf" srcId="{9395F732-0E14-4D7C-9692-D3F74EB7B6F5}" destId="{C373D481-78B6-45D8-A401-6AE4382EE975}" srcOrd="0" destOrd="0" presId="urn:microsoft.com/office/officeart/2005/8/layout/hierarchy1"/>
    <dgm:cxn modelId="{2975A657-F248-4E7E-84C6-576F9CF17EC8}" type="presParOf" srcId="{9395F732-0E14-4D7C-9692-D3F74EB7B6F5}" destId="{38A44C4A-B15B-47D9-B8EA-84C899061A1A}" srcOrd="1" destOrd="0" presId="urn:microsoft.com/office/officeart/2005/8/layout/hierarchy1"/>
    <dgm:cxn modelId="{4AD3172B-7E75-4077-AA9B-3FDCE2F4FFFF}" type="presParOf" srcId="{A099D297-CC1F-4D19-82ED-ED5A48AF33E5}" destId="{CB750D13-88DA-4D83-A56A-2CA88C5E981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9F3C51-5644-48EF-BC47-032A84F7340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DD215376-7EFB-4B25-ADC9-BC3A194154E7}">
      <dgm:prSet phldrT="[Текст]" custT="1"/>
      <dgm:spPr/>
      <dgm:t>
        <a:bodyPr/>
        <a:lstStyle/>
        <a:p>
          <a:r>
            <a:rPr lang="ru-RU" sz="2200" b="1" dirty="0"/>
            <a:t>Запрещено</a:t>
          </a:r>
          <a:r>
            <a:rPr lang="ru-RU" sz="2200" dirty="0"/>
            <a:t> </a:t>
          </a:r>
          <a:r>
            <a:rPr lang="ru-RU" sz="2200" b="1" i="1" dirty="0"/>
            <a:t>получать</a:t>
          </a:r>
          <a:r>
            <a:rPr lang="ru-RU" sz="2200" dirty="0"/>
            <a:t> в связи с выполнением должностных обязанностей подарки от физических и юридических лиц</a:t>
          </a:r>
        </a:p>
      </dgm:t>
    </dgm:pt>
    <dgm:pt modelId="{5561363A-1447-4477-BDB8-48D692087358}" type="parTrans" cxnId="{E3EA428E-9D22-498B-85B9-621E72DE169B}">
      <dgm:prSet/>
      <dgm:spPr/>
      <dgm:t>
        <a:bodyPr/>
        <a:lstStyle/>
        <a:p>
          <a:endParaRPr lang="ru-RU"/>
        </a:p>
      </dgm:t>
    </dgm:pt>
    <dgm:pt modelId="{51D07AB6-4323-4354-A2B7-37574995E5FF}" type="sibTrans" cxnId="{E3EA428E-9D22-498B-85B9-621E72DE169B}">
      <dgm:prSet/>
      <dgm:spPr/>
      <dgm:t>
        <a:bodyPr/>
        <a:lstStyle/>
        <a:p>
          <a:endParaRPr lang="ru-RU"/>
        </a:p>
      </dgm:t>
    </dgm:pt>
    <dgm:pt modelId="{CC96E833-D43F-42D5-BC89-E25A16C892F8}">
      <dgm:prSet phldrT="[Текст]" custT="1"/>
      <dgm:spPr/>
      <dgm:t>
        <a:bodyPr/>
        <a:lstStyle/>
        <a:p>
          <a:r>
            <a:rPr lang="ru-RU" sz="1800" b="1" i="1" dirty="0"/>
            <a:t>Исключения: </a:t>
          </a:r>
        </a:p>
        <a:p>
          <a:r>
            <a:rPr lang="ru-RU" sz="1800" dirty="0"/>
            <a:t>получение подарка в связи с протокольными мероприятиями, служебными командировками и другими официальными мероприятиями</a:t>
          </a:r>
        </a:p>
      </dgm:t>
    </dgm:pt>
    <dgm:pt modelId="{B792C9F5-C25E-453A-A3B6-D6D9F00A0BFE}" type="parTrans" cxnId="{095BB32C-031A-47C4-B8FA-CF43915AA8D0}">
      <dgm:prSet/>
      <dgm:spPr/>
      <dgm:t>
        <a:bodyPr/>
        <a:lstStyle/>
        <a:p>
          <a:endParaRPr lang="ru-RU"/>
        </a:p>
      </dgm:t>
    </dgm:pt>
    <dgm:pt modelId="{739057D5-5067-4A5A-95BC-08F8E15571A9}" type="sibTrans" cxnId="{095BB32C-031A-47C4-B8FA-CF43915AA8D0}">
      <dgm:prSet/>
      <dgm:spPr/>
      <dgm:t>
        <a:bodyPr/>
        <a:lstStyle/>
        <a:p>
          <a:endParaRPr lang="ru-RU"/>
        </a:p>
      </dgm:t>
    </dgm:pt>
    <dgm:pt modelId="{51F0D8B8-31E0-4023-9BFE-68450FBD906C}">
      <dgm:prSet phldrT="[Текст]"/>
      <dgm:spPr/>
      <dgm:t>
        <a:bodyPr/>
        <a:lstStyle/>
        <a:p>
          <a:pPr>
            <a:lnSpc>
              <a:spcPct val="100000"/>
            </a:lnSpc>
            <a:spcAft>
              <a:spcPts val="0"/>
            </a:spcAft>
          </a:pPr>
          <a:r>
            <a:rPr lang="ru-RU" b="1" dirty="0"/>
            <a:t>В статье 575</a:t>
          </a:r>
          <a:r>
            <a:rPr lang="ru-RU" dirty="0"/>
            <a:t> ГК РФ говорится о </a:t>
          </a:r>
          <a:r>
            <a:rPr lang="ru-RU" b="1" dirty="0"/>
            <a:t>ЗАПРЕТЕ дарить</a:t>
          </a:r>
          <a:r>
            <a:rPr lang="ru-RU" dirty="0"/>
            <a:t> подарки за исключением обычных подарков, стоимость которых не превышает </a:t>
          </a:r>
        </a:p>
        <a:p>
          <a:pPr>
            <a:lnSpc>
              <a:spcPct val="100000"/>
            </a:lnSpc>
            <a:spcAft>
              <a:spcPts val="0"/>
            </a:spcAft>
          </a:pPr>
          <a:r>
            <a:rPr lang="ru-RU" dirty="0"/>
            <a:t>3 – х тысяч </a:t>
          </a:r>
          <a:r>
            <a:rPr lang="ru-RU" dirty="0" smtClean="0"/>
            <a:t>рублей</a:t>
          </a:r>
          <a:endParaRPr lang="ru-RU" dirty="0"/>
        </a:p>
      </dgm:t>
    </dgm:pt>
    <dgm:pt modelId="{27C9879D-A7BA-45CC-8031-44FD84661E60}" type="parTrans" cxnId="{85FF4B87-5CA6-4AF3-8C66-EF130E9B3FB3}">
      <dgm:prSet/>
      <dgm:spPr/>
      <dgm:t>
        <a:bodyPr/>
        <a:lstStyle/>
        <a:p>
          <a:endParaRPr lang="ru-RU"/>
        </a:p>
      </dgm:t>
    </dgm:pt>
    <dgm:pt modelId="{C7A87E9F-FC61-4ABB-A045-1DD08529ED82}" type="sibTrans" cxnId="{85FF4B87-5CA6-4AF3-8C66-EF130E9B3FB3}">
      <dgm:prSet/>
      <dgm:spPr/>
      <dgm:t>
        <a:bodyPr/>
        <a:lstStyle/>
        <a:p>
          <a:endParaRPr lang="ru-RU"/>
        </a:p>
      </dgm:t>
    </dgm:pt>
    <dgm:pt modelId="{86AD9695-5215-401A-A344-F6AC8F51B1CD}">
      <dgm:prSet phldrT="[Текст]" custT="1"/>
      <dgm:spPr/>
      <dgm:t>
        <a:bodyPr/>
        <a:lstStyle/>
        <a:p>
          <a:endParaRPr lang="ru-RU" sz="1700" dirty="0"/>
        </a:p>
        <a:p>
          <a:r>
            <a:rPr lang="ru-RU" sz="2200" b="1" i="1" dirty="0"/>
            <a:t>Не являются подарком:</a:t>
          </a:r>
        </a:p>
        <a:p>
          <a:r>
            <a:rPr lang="ru-RU" sz="2200" dirty="0"/>
            <a:t>- канцелярские принадлежности, предоставляемые участникам протокольных и иных официальных мероприятий;</a:t>
          </a:r>
        </a:p>
        <a:p>
          <a:r>
            <a:rPr lang="ru-RU" sz="2200" dirty="0"/>
            <a:t>- цветы и ценные подарки, которые вручаются в качестве поощрения, </a:t>
          </a:r>
          <a:r>
            <a:rPr lang="ru-RU" sz="2200" dirty="0" smtClean="0"/>
            <a:t>награды</a:t>
          </a:r>
          <a:endParaRPr lang="ru-RU" sz="2200" dirty="0"/>
        </a:p>
        <a:p>
          <a:endParaRPr lang="ru-RU" sz="1500" dirty="0"/>
        </a:p>
      </dgm:t>
    </dgm:pt>
    <dgm:pt modelId="{3108862D-68C5-4174-9128-572B66DF6FF7}" type="parTrans" cxnId="{3ED29FE3-6774-4FB3-A125-F5E47A4D0EB2}">
      <dgm:prSet/>
      <dgm:spPr/>
      <dgm:t>
        <a:bodyPr/>
        <a:lstStyle/>
        <a:p>
          <a:endParaRPr lang="ru-RU"/>
        </a:p>
      </dgm:t>
    </dgm:pt>
    <dgm:pt modelId="{A104C2CA-35C4-41FC-A5EA-BFF4B971B258}" type="sibTrans" cxnId="{3ED29FE3-6774-4FB3-A125-F5E47A4D0EB2}">
      <dgm:prSet/>
      <dgm:spPr/>
      <dgm:t>
        <a:bodyPr/>
        <a:lstStyle/>
        <a:p>
          <a:endParaRPr lang="ru-RU"/>
        </a:p>
      </dgm:t>
    </dgm:pt>
    <dgm:pt modelId="{9C03C339-B5F1-4349-A3A2-E92E73A99AC3}" type="pres">
      <dgm:prSet presAssocID="{5E9F3C51-5644-48EF-BC47-032A84F7340D}" presName="diagram" presStyleCnt="0">
        <dgm:presLayoutVars>
          <dgm:dir/>
          <dgm:resizeHandles val="exact"/>
        </dgm:presLayoutVars>
      </dgm:prSet>
      <dgm:spPr/>
      <dgm:t>
        <a:bodyPr/>
        <a:lstStyle/>
        <a:p>
          <a:endParaRPr lang="ru-RU"/>
        </a:p>
      </dgm:t>
    </dgm:pt>
    <dgm:pt modelId="{AB7A8B4D-F609-4CC3-A591-3ADF31BBFC29}" type="pres">
      <dgm:prSet presAssocID="{DD215376-7EFB-4B25-ADC9-BC3A194154E7}" presName="node" presStyleLbl="node1" presStyleIdx="0" presStyleCnt="4" custScaleY="207351" custLinFactNeighborX="363" custLinFactNeighborY="0">
        <dgm:presLayoutVars>
          <dgm:bulletEnabled val="1"/>
        </dgm:presLayoutVars>
      </dgm:prSet>
      <dgm:spPr/>
      <dgm:t>
        <a:bodyPr/>
        <a:lstStyle/>
        <a:p>
          <a:endParaRPr lang="ru-RU"/>
        </a:p>
      </dgm:t>
    </dgm:pt>
    <dgm:pt modelId="{9EE524B9-7ADD-4FE0-B57F-CFCAC89B9DF1}" type="pres">
      <dgm:prSet presAssocID="{51D07AB6-4323-4354-A2B7-37574995E5FF}" presName="sibTrans" presStyleCnt="0"/>
      <dgm:spPr/>
    </dgm:pt>
    <dgm:pt modelId="{8BC0C454-D18B-49BF-B0B1-8AF99A11C055}" type="pres">
      <dgm:prSet presAssocID="{CC96E833-D43F-42D5-BC89-E25A16C892F8}" presName="node" presStyleLbl="node1" presStyleIdx="1" presStyleCnt="4" custScaleY="207351">
        <dgm:presLayoutVars>
          <dgm:bulletEnabled val="1"/>
        </dgm:presLayoutVars>
      </dgm:prSet>
      <dgm:spPr/>
      <dgm:t>
        <a:bodyPr/>
        <a:lstStyle/>
        <a:p>
          <a:endParaRPr lang="ru-RU"/>
        </a:p>
      </dgm:t>
    </dgm:pt>
    <dgm:pt modelId="{5A9A385F-376A-45C8-BD24-BB3DEABCDC9A}" type="pres">
      <dgm:prSet presAssocID="{739057D5-5067-4A5A-95BC-08F8E15571A9}" presName="sibTrans" presStyleCnt="0"/>
      <dgm:spPr/>
    </dgm:pt>
    <dgm:pt modelId="{31E58557-A880-4B30-AEF2-0C28EBF1A9E7}" type="pres">
      <dgm:prSet presAssocID="{51F0D8B8-31E0-4023-9BFE-68450FBD906C}" presName="node" presStyleLbl="node1" presStyleIdx="2" presStyleCnt="4" custScaleY="207351">
        <dgm:presLayoutVars>
          <dgm:bulletEnabled val="1"/>
        </dgm:presLayoutVars>
      </dgm:prSet>
      <dgm:spPr/>
      <dgm:t>
        <a:bodyPr/>
        <a:lstStyle/>
        <a:p>
          <a:endParaRPr lang="ru-RU"/>
        </a:p>
      </dgm:t>
    </dgm:pt>
    <dgm:pt modelId="{76F8700A-762F-4BA6-B66D-86333F60B56F}" type="pres">
      <dgm:prSet presAssocID="{C7A87E9F-FC61-4ABB-A045-1DD08529ED82}" presName="sibTrans" presStyleCnt="0"/>
      <dgm:spPr/>
    </dgm:pt>
    <dgm:pt modelId="{D3FFDAA9-9294-4218-8D81-D443E989B0EC}" type="pres">
      <dgm:prSet presAssocID="{86AD9695-5215-401A-A344-F6AC8F51B1CD}" presName="node" presStyleLbl="node1" presStyleIdx="3" presStyleCnt="4" custScaleX="320000" custScaleY="144864">
        <dgm:presLayoutVars>
          <dgm:bulletEnabled val="1"/>
        </dgm:presLayoutVars>
      </dgm:prSet>
      <dgm:spPr/>
      <dgm:t>
        <a:bodyPr/>
        <a:lstStyle/>
        <a:p>
          <a:endParaRPr lang="ru-RU"/>
        </a:p>
      </dgm:t>
    </dgm:pt>
  </dgm:ptLst>
  <dgm:cxnLst>
    <dgm:cxn modelId="{134FDE04-FF67-4AFA-ADBD-FE20E826603B}" type="presOf" srcId="{5E9F3C51-5644-48EF-BC47-032A84F7340D}" destId="{9C03C339-B5F1-4349-A3A2-E92E73A99AC3}" srcOrd="0" destOrd="0" presId="urn:microsoft.com/office/officeart/2005/8/layout/default"/>
    <dgm:cxn modelId="{3ED29FE3-6774-4FB3-A125-F5E47A4D0EB2}" srcId="{5E9F3C51-5644-48EF-BC47-032A84F7340D}" destId="{86AD9695-5215-401A-A344-F6AC8F51B1CD}" srcOrd="3" destOrd="0" parTransId="{3108862D-68C5-4174-9128-572B66DF6FF7}" sibTransId="{A104C2CA-35C4-41FC-A5EA-BFF4B971B258}"/>
    <dgm:cxn modelId="{D203C7CF-F2DB-4115-94CA-467DE27FA4CD}" type="presOf" srcId="{86AD9695-5215-401A-A344-F6AC8F51B1CD}" destId="{D3FFDAA9-9294-4218-8D81-D443E989B0EC}" srcOrd="0" destOrd="0" presId="urn:microsoft.com/office/officeart/2005/8/layout/default"/>
    <dgm:cxn modelId="{85FF4B87-5CA6-4AF3-8C66-EF130E9B3FB3}" srcId="{5E9F3C51-5644-48EF-BC47-032A84F7340D}" destId="{51F0D8B8-31E0-4023-9BFE-68450FBD906C}" srcOrd="2" destOrd="0" parTransId="{27C9879D-A7BA-45CC-8031-44FD84661E60}" sibTransId="{C7A87E9F-FC61-4ABB-A045-1DD08529ED82}"/>
    <dgm:cxn modelId="{095BB32C-031A-47C4-B8FA-CF43915AA8D0}" srcId="{5E9F3C51-5644-48EF-BC47-032A84F7340D}" destId="{CC96E833-D43F-42D5-BC89-E25A16C892F8}" srcOrd="1" destOrd="0" parTransId="{B792C9F5-C25E-453A-A3B6-D6D9F00A0BFE}" sibTransId="{739057D5-5067-4A5A-95BC-08F8E15571A9}"/>
    <dgm:cxn modelId="{4720068F-6730-4900-90AA-7516E192CB23}" type="presOf" srcId="{51F0D8B8-31E0-4023-9BFE-68450FBD906C}" destId="{31E58557-A880-4B30-AEF2-0C28EBF1A9E7}" srcOrd="0" destOrd="0" presId="urn:microsoft.com/office/officeart/2005/8/layout/default"/>
    <dgm:cxn modelId="{AA3F817A-759D-491C-9AFE-2C5F7697DF44}" type="presOf" srcId="{DD215376-7EFB-4B25-ADC9-BC3A194154E7}" destId="{AB7A8B4D-F609-4CC3-A591-3ADF31BBFC29}" srcOrd="0" destOrd="0" presId="urn:microsoft.com/office/officeart/2005/8/layout/default"/>
    <dgm:cxn modelId="{E3EA428E-9D22-498B-85B9-621E72DE169B}" srcId="{5E9F3C51-5644-48EF-BC47-032A84F7340D}" destId="{DD215376-7EFB-4B25-ADC9-BC3A194154E7}" srcOrd="0" destOrd="0" parTransId="{5561363A-1447-4477-BDB8-48D692087358}" sibTransId="{51D07AB6-4323-4354-A2B7-37574995E5FF}"/>
    <dgm:cxn modelId="{B429E826-7BE8-4610-B771-094BAD7F4CBB}" type="presOf" srcId="{CC96E833-D43F-42D5-BC89-E25A16C892F8}" destId="{8BC0C454-D18B-49BF-B0B1-8AF99A11C055}" srcOrd="0" destOrd="0" presId="urn:microsoft.com/office/officeart/2005/8/layout/default"/>
    <dgm:cxn modelId="{E0B617AE-E66D-4524-8576-CFCB503D85C9}" type="presParOf" srcId="{9C03C339-B5F1-4349-A3A2-E92E73A99AC3}" destId="{AB7A8B4D-F609-4CC3-A591-3ADF31BBFC29}" srcOrd="0" destOrd="0" presId="urn:microsoft.com/office/officeart/2005/8/layout/default"/>
    <dgm:cxn modelId="{9DEE9FA8-DC66-450C-B815-3000EA4CBF32}" type="presParOf" srcId="{9C03C339-B5F1-4349-A3A2-E92E73A99AC3}" destId="{9EE524B9-7ADD-4FE0-B57F-CFCAC89B9DF1}" srcOrd="1" destOrd="0" presId="urn:microsoft.com/office/officeart/2005/8/layout/default"/>
    <dgm:cxn modelId="{960CF4C1-6770-413D-81D8-A0AE6CCE1116}" type="presParOf" srcId="{9C03C339-B5F1-4349-A3A2-E92E73A99AC3}" destId="{8BC0C454-D18B-49BF-B0B1-8AF99A11C055}" srcOrd="2" destOrd="0" presId="urn:microsoft.com/office/officeart/2005/8/layout/default"/>
    <dgm:cxn modelId="{83CC0D90-D5C7-4357-A596-5E9E80D194A8}" type="presParOf" srcId="{9C03C339-B5F1-4349-A3A2-E92E73A99AC3}" destId="{5A9A385F-376A-45C8-BD24-BB3DEABCDC9A}" srcOrd="3" destOrd="0" presId="urn:microsoft.com/office/officeart/2005/8/layout/default"/>
    <dgm:cxn modelId="{FF04D06B-062B-405E-8D2A-F90617555175}" type="presParOf" srcId="{9C03C339-B5F1-4349-A3A2-E92E73A99AC3}" destId="{31E58557-A880-4B30-AEF2-0C28EBF1A9E7}" srcOrd="4" destOrd="0" presId="urn:microsoft.com/office/officeart/2005/8/layout/default"/>
    <dgm:cxn modelId="{7B561EE9-1501-42D8-B54A-064324334B76}" type="presParOf" srcId="{9C03C339-B5F1-4349-A3A2-E92E73A99AC3}" destId="{76F8700A-762F-4BA6-B66D-86333F60B56F}" srcOrd="5" destOrd="0" presId="urn:microsoft.com/office/officeart/2005/8/layout/default"/>
    <dgm:cxn modelId="{EE5660BC-5E8B-4B27-A5F0-125B1E888857}" type="presParOf" srcId="{9C03C339-B5F1-4349-A3A2-E92E73A99AC3}" destId="{D3FFDAA9-9294-4218-8D81-D443E989B0EC}"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7A0C1-2839-41CC-B774-C9AD4AAA2CCC}">
      <dsp:nvSpPr>
        <dsp:cNvPr id="0" name=""/>
        <dsp:cNvSpPr/>
      </dsp:nvSpPr>
      <dsp:spPr>
        <a:xfrm>
          <a:off x="0" y="579633"/>
          <a:ext cx="2388691" cy="150887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t>определение должностных лиц, ответственных за профилактику коррупционных правонарушений</a:t>
          </a:r>
        </a:p>
      </dsp:txBody>
      <dsp:txXfrm>
        <a:off x="0" y="579633"/>
        <a:ext cx="2388691" cy="1508874"/>
      </dsp:txXfrm>
    </dsp:sp>
    <dsp:sp modelId="{0F3FDA51-B612-406C-9C66-5C66D1DDA530}">
      <dsp:nvSpPr>
        <dsp:cNvPr id="0" name=""/>
        <dsp:cNvSpPr/>
      </dsp:nvSpPr>
      <dsp:spPr>
        <a:xfrm>
          <a:off x="2627560" y="617463"/>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777875">
            <a:lnSpc>
              <a:spcPct val="90000"/>
            </a:lnSpc>
            <a:spcBef>
              <a:spcPct val="0"/>
            </a:spcBef>
            <a:spcAft>
              <a:spcPct val="35000"/>
            </a:spcAft>
          </a:pPr>
          <a:r>
            <a:rPr lang="ru-RU" sz="1750" kern="1200" dirty="0"/>
            <a:t>сотрудничество с правоохранительными органами</a:t>
          </a:r>
        </a:p>
      </dsp:txBody>
      <dsp:txXfrm>
        <a:off x="2627560" y="617463"/>
        <a:ext cx="2388691" cy="1433214"/>
      </dsp:txXfrm>
    </dsp:sp>
    <dsp:sp modelId="{2BE4C865-F1F5-4645-B390-17BC437573A5}">
      <dsp:nvSpPr>
        <dsp:cNvPr id="0" name=""/>
        <dsp:cNvSpPr/>
      </dsp:nvSpPr>
      <dsp:spPr>
        <a:xfrm>
          <a:off x="5255120" y="617463"/>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t>принятие </a:t>
          </a:r>
          <a:r>
            <a:rPr lang="ru-RU" sz="1800" kern="1200" dirty="0" smtClean="0"/>
            <a:t>Кодекса </a:t>
          </a:r>
          <a:r>
            <a:rPr lang="ru-RU" sz="1800" kern="1200" dirty="0"/>
            <a:t>этики и служебного поведения работников организации</a:t>
          </a:r>
        </a:p>
      </dsp:txBody>
      <dsp:txXfrm>
        <a:off x="5255120" y="617463"/>
        <a:ext cx="2388691" cy="1433214"/>
      </dsp:txXfrm>
    </dsp:sp>
    <dsp:sp modelId="{BD692E8F-21D8-4415-83B9-A858563E2322}">
      <dsp:nvSpPr>
        <dsp:cNvPr id="0" name=""/>
        <dsp:cNvSpPr/>
      </dsp:nvSpPr>
      <dsp:spPr>
        <a:xfrm>
          <a:off x="1313780" y="2327376"/>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a:t>предотвращение и урегулирование конфликта интересов</a:t>
          </a:r>
        </a:p>
      </dsp:txBody>
      <dsp:txXfrm>
        <a:off x="1313780" y="2327376"/>
        <a:ext cx="2388691" cy="1433214"/>
      </dsp:txXfrm>
    </dsp:sp>
    <dsp:sp modelId="{A371C5A0-3A39-4D95-AE37-ECA3BDCAF37F}">
      <dsp:nvSpPr>
        <dsp:cNvPr id="0" name=""/>
        <dsp:cNvSpPr/>
      </dsp:nvSpPr>
      <dsp:spPr>
        <a:xfrm>
          <a:off x="3941340" y="2327376"/>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недопущение составления неофициальной отчетности и использования поддельных документов</a:t>
          </a:r>
        </a:p>
      </dsp:txBody>
      <dsp:txXfrm>
        <a:off x="3941340" y="2327376"/>
        <a:ext cx="2388691" cy="14332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AC682-C7B3-4EEA-A479-0023B388E970}">
      <dsp:nvSpPr>
        <dsp:cNvPr id="0" name=""/>
        <dsp:cNvSpPr/>
      </dsp:nvSpPr>
      <dsp:spPr>
        <a:xfrm>
          <a:off x="65588" y="1588"/>
          <a:ext cx="3487175" cy="209230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Непринятие </a:t>
          </a:r>
          <a:r>
            <a:rPr lang="ru-RU" sz="2400" kern="1200" dirty="0"/>
            <a:t>работником мер по предотвращению или урегулированию конфликта интересов, стороной которого он является</a:t>
          </a:r>
        </a:p>
      </dsp:txBody>
      <dsp:txXfrm>
        <a:off x="65588" y="1588"/>
        <a:ext cx="3487175" cy="2092305"/>
      </dsp:txXfrm>
    </dsp:sp>
    <dsp:sp modelId="{1C682312-FE8B-499D-8B54-C54E6CE65DE8}">
      <dsp:nvSpPr>
        <dsp:cNvPr id="0" name=""/>
        <dsp:cNvSpPr/>
      </dsp:nvSpPr>
      <dsp:spPr>
        <a:xfrm>
          <a:off x="3901481" y="1588"/>
          <a:ext cx="3737066" cy="209230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Непредставление </a:t>
          </a:r>
          <a:r>
            <a:rPr lang="ru-RU" sz="1900" kern="1200" dirty="0"/>
            <a:t>или </a:t>
          </a:r>
          <a:r>
            <a:rPr lang="ru-RU" sz="1900" kern="1200" dirty="0" smtClean="0"/>
            <a:t>представление </a:t>
          </a:r>
          <a:r>
            <a:rPr lang="ru-RU" sz="1900" kern="1200" dirty="0"/>
            <a:t>неполных или недостоверных сведений о своих доходах, расходах, об имуществе и обязательствах имущественного характера на себя, супругу/супруга и несовершеннолетних детей</a:t>
          </a:r>
        </a:p>
      </dsp:txBody>
      <dsp:txXfrm>
        <a:off x="3901481" y="1588"/>
        <a:ext cx="3737066" cy="2092305"/>
      </dsp:txXfrm>
    </dsp:sp>
    <dsp:sp modelId="{368752D5-15A8-44BA-BC66-8C30E3323BA6}">
      <dsp:nvSpPr>
        <dsp:cNvPr id="0" name=""/>
        <dsp:cNvSpPr/>
      </dsp:nvSpPr>
      <dsp:spPr>
        <a:xfrm>
          <a:off x="190534" y="2448113"/>
          <a:ext cx="3487175" cy="208129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Открытие </a:t>
          </a:r>
          <a:r>
            <a:rPr lang="ru-RU" sz="2000" kern="1200" dirty="0"/>
            <a:t>(</a:t>
          </a:r>
          <a:r>
            <a:rPr lang="ru-RU" sz="2000" kern="1200" dirty="0" smtClean="0"/>
            <a:t>наличие) </a:t>
          </a:r>
          <a:r>
            <a:rPr lang="ru-RU" sz="2000" kern="1200" dirty="0"/>
            <a:t>счетов (вкладов), </a:t>
          </a:r>
          <a:r>
            <a:rPr lang="ru-RU" sz="2000" kern="1200" dirty="0" smtClean="0"/>
            <a:t>хранение </a:t>
          </a:r>
          <a:r>
            <a:rPr lang="ru-RU" sz="2000" kern="1200" dirty="0"/>
            <a:t>наличных денежных средств и ценностей в иностранных банках, расположенных за пределами территории Российской Федерации</a:t>
          </a:r>
        </a:p>
      </dsp:txBody>
      <dsp:txXfrm>
        <a:off x="190534" y="2448113"/>
        <a:ext cx="3487175" cy="2081299"/>
      </dsp:txXfrm>
    </dsp:sp>
    <dsp:sp modelId="{C009A17F-7D72-41F7-B010-85AE4BE20668}">
      <dsp:nvSpPr>
        <dsp:cNvPr id="0" name=""/>
        <dsp:cNvSpPr/>
      </dsp:nvSpPr>
      <dsp:spPr>
        <a:xfrm>
          <a:off x="4026427" y="2442610"/>
          <a:ext cx="3487175" cy="209230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t>Владение </a:t>
          </a:r>
          <a:r>
            <a:rPr lang="ru-RU" sz="2100" kern="1200" dirty="0"/>
            <a:t>и (или) </a:t>
          </a:r>
          <a:r>
            <a:rPr lang="ru-RU" sz="2100" kern="1200" dirty="0" smtClean="0"/>
            <a:t>пользование </a:t>
          </a:r>
          <a:r>
            <a:rPr lang="ru-RU" sz="2100" kern="1200" dirty="0"/>
            <a:t>иностранными финансовыми инструментами работником, его супругом (супругой) и несовершеннолетними детьми</a:t>
          </a:r>
        </a:p>
      </dsp:txBody>
      <dsp:txXfrm>
        <a:off x="4026427" y="2442610"/>
        <a:ext cx="3487175" cy="20923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9FAA69-FDA1-4189-9682-D88F0FEE7B7A}">
      <dsp:nvSpPr>
        <dsp:cNvPr id="0" name=""/>
        <dsp:cNvSpPr/>
      </dsp:nvSpPr>
      <dsp:spPr>
        <a:xfrm>
          <a:off x="0" y="72004"/>
          <a:ext cx="2407542" cy="17706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t>Принцип соответствия политики организации действующему законодательству и общепринятым нормам</a:t>
          </a:r>
        </a:p>
      </dsp:txBody>
      <dsp:txXfrm>
        <a:off x="0" y="72004"/>
        <a:ext cx="2407542" cy="1770685"/>
      </dsp:txXfrm>
    </dsp:sp>
    <dsp:sp modelId="{7DE64181-2A23-4F1E-9D45-4CDE195522B9}">
      <dsp:nvSpPr>
        <dsp:cNvPr id="0" name=""/>
        <dsp:cNvSpPr/>
      </dsp:nvSpPr>
      <dsp:spPr>
        <a:xfrm>
          <a:off x="2648297" y="115282"/>
          <a:ext cx="2407542" cy="168412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a:t>Принцип личного примера руководства</a:t>
          </a:r>
        </a:p>
      </dsp:txBody>
      <dsp:txXfrm>
        <a:off x="2648297" y="115282"/>
        <a:ext cx="2407542" cy="1684129"/>
      </dsp:txXfrm>
    </dsp:sp>
    <dsp:sp modelId="{9886C7E4-8D03-4C50-8F2F-5B043AE766B6}">
      <dsp:nvSpPr>
        <dsp:cNvPr id="0" name=""/>
        <dsp:cNvSpPr/>
      </dsp:nvSpPr>
      <dsp:spPr>
        <a:xfrm>
          <a:off x="5296594" y="115282"/>
          <a:ext cx="2407542" cy="168412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a:t>Принцип вовлеченности работник</a:t>
          </a:r>
          <a:r>
            <a:rPr lang="ru-RU" sz="2200" kern="1200" dirty="0"/>
            <a:t>ов</a:t>
          </a:r>
        </a:p>
      </dsp:txBody>
      <dsp:txXfrm>
        <a:off x="5296594" y="115282"/>
        <a:ext cx="2407542" cy="1684129"/>
      </dsp:txXfrm>
    </dsp:sp>
    <dsp:sp modelId="{08FE2524-1C39-4608-9918-FA4C563D2AD1}">
      <dsp:nvSpPr>
        <dsp:cNvPr id="0" name=""/>
        <dsp:cNvSpPr/>
      </dsp:nvSpPr>
      <dsp:spPr>
        <a:xfrm>
          <a:off x="1324148" y="2083444"/>
          <a:ext cx="2407542" cy="177490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a:t>Принцип ответственности и неотвратимости наказания</a:t>
          </a:r>
        </a:p>
      </dsp:txBody>
      <dsp:txXfrm>
        <a:off x="1324148" y="2083444"/>
        <a:ext cx="2407542" cy="1774903"/>
      </dsp:txXfrm>
    </dsp:sp>
    <dsp:sp modelId="{BBC2C7FF-0701-4173-8B7C-16C4C6933C5E}">
      <dsp:nvSpPr>
        <dsp:cNvPr id="0" name=""/>
        <dsp:cNvSpPr/>
      </dsp:nvSpPr>
      <dsp:spPr>
        <a:xfrm>
          <a:off x="3972445" y="2110680"/>
          <a:ext cx="2407542" cy="172043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a:t>Принцип постоянного контроля и регулярного мониторинга</a:t>
          </a:r>
        </a:p>
      </dsp:txBody>
      <dsp:txXfrm>
        <a:off x="3972445" y="2110680"/>
        <a:ext cx="2407542" cy="17204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FB4A-3F83-4163-8805-F842163D0B1B}">
      <dsp:nvSpPr>
        <dsp:cNvPr id="0" name=""/>
        <dsp:cNvSpPr/>
      </dsp:nvSpPr>
      <dsp:spPr>
        <a:xfrm>
          <a:off x="5374453" y="1119631"/>
          <a:ext cx="830929" cy="663046"/>
        </a:xfrm>
        <a:custGeom>
          <a:avLst/>
          <a:gdLst/>
          <a:ahLst/>
          <a:cxnLst/>
          <a:rect l="0" t="0" r="0" b="0"/>
          <a:pathLst>
            <a:path>
              <a:moveTo>
                <a:pt x="0" y="0"/>
              </a:moveTo>
              <a:lnTo>
                <a:pt x="0" y="545050"/>
              </a:lnTo>
              <a:lnTo>
                <a:pt x="830929" y="545050"/>
              </a:lnTo>
              <a:lnTo>
                <a:pt x="830929" y="66304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BD4FCA-8DDF-4E53-92DF-2EF53EA722A8}">
      <dsp:nvSpPr>
        <dsp:cNvPr id="0" name=""/>
        <dsp:cNvSpPr/>
      </dsp:nvSpPr>
      <dsp:spPr>
        <a:xfrm>
          <a:off x="4329783" y="1119631"/>
          <a:ext cx="1044670" cy="485309"/>
        </a:xfrm>
        <a:custGeom>
          <a:avLst/>
          <a:gdLst/>
          <a:ahLst/>
          <a:cxnLst/>
          <a:rect l="0" t="0" r="0" b="0"/>
          <a:pathLst>
            <a:path>
              <a:moveTo>
                <a:pt x="1044670" y="0"/>
              </a:moveTo>
              <a:lnTo>
                <a:pt x="1044670" y="367313"/>
              </a:lnTo>
              <a:lnTo>
                <a:pt x="0" y="367313"/>
              </a:lnTo>
              <a:lnTo>
                <a:pt x="0" y="48530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B07BFC-D7F7-4676-A054-4FF1C44B9647}">
      <dsp:nvSpPr>
        <dsp:cNvPr id="0" name=""/>
        <dsp:cNvSpPr/>
      </dsp:nvSpPr>
      <dsp:spPr>
        <a:xfrm>
          <a:off x="1897258" y="2656263"/>
          <a:ext cx="4048900" cy="845693"/>
        </a:xfrm>
        <a:custGeom>
          <a:avLst/>
          <a:gdLst/>
          <a:ahLst/>
          <a:cxnLst/>
          <a:rect l="0" t="0" r="0" b="0"/>
          <a:pathLst>
            <a:path>
              <a:moveTo>
                <a:pt x="0" y="0"/>
              </a:moveTo>
              <a:lnTo>
                <a:pt x="0" y="727696"/>
              </a:lnTo>
              <a:lnTo>
                <a:pt x="4048900" y="727696"/>
              </a:lnTo>
              <a:lnTo>
                <a:pt x="4048900" y="845693"/>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4D26C5-079F-4C4A-8A33-16F474AA26B4}">
      <dsp:nvSpPr>
        <dsp:cNvPr id="0" name=""/>
        <dsp:cNvSpPr/>
      </dsp:nvSpPr>
      <dsp:spPr>
        <a:xfrm>
          <a:off x="1897258" y="2656263"/>
          <a:ext cx="1486334" cy="845693"/>
        </a:xfrm>
        <a:custGeom>
          <a:avLst/>
          <a:gdLst/>
          <a:ahLst/>
          <a:cxnLst/>
          <a:rect l="0" t="0" r="0" b="0"/>
          <a:pathLst>
            <a:path>
              <a:moveTo>
                <a:pt x="0" y="0"/>
              </a:moveTo>
              <a:lnTo>
                <a:pt x="0" y="727696"/>
              </a:lnTo>
              <a:lnTo>
                <a:pt x="1486334" y="727696"/>
              </a:lnTo>
              <a:lnTo>
                <a:pt x="1486334" y="845693"/>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A437BC-3245-48A4-8887-18861E5B4BD0}">
      <dsp:nvSpPr>
        <dsp:cNvPr id="0" name=""/>
        <dsp:cNvSpPr/>
      </dsp:nvSpPr>
      <dsp:spPr>
        <a:xfrm>
          <a:off x="1186154" y="2656263"/>
          <a:ext cx="711104" cy="568075"/>
        </a:xfrm>
        <a:custGeom>
          <a:avLst/>
          <a:gdLst/>
          <a:ahLst/>
          <a:cxnLst/>
          <a:rect l="0" t="0" r="0" b="0"/>
          <a:pathLst>
            <a:path>
              <a:moveTo>
                <a:pt x="711104" y="0"/>
              </a:moveTo>
              <a:lnTo>
                <a:pt x="711104" y="450079"/>
              </a:lnTo>
              <a:lnTo>
                <a:pt x="0" y="450079"/>
              </a:lnTo>
              <a:lnTo>
                <a:pt x="0" y="568075"/>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B40BD8-E071-42E3-91AC-ABE03011C5A3}">
      <dsp:nvSpPr>
        <dsp:cNvPr id="0" name=""/>
        <dsp:cNvSpPr/>
      </dsp:nvSpPr>
      <dsp:spPr>
        <a:xfrm>
          <a:off x="1897258" y="1119631"/>
          <a:ext cx="3477195" cy="478321"/>
        </a:xfrm>
        <a:custGeom>
          <a:avLst/>
          <a:gdLst/>
          <a:ahLst/>
          <a:cxnLst/>
          <a:rect l="0" t="0" r="0" b="0"/>
          <a:pathLst>
            <a:path>
              <a:moveTo>
                <a:pt x="3477195" y="0"/>
              </a:moveTo>
              <a:lnTo>
                <a:pt x="3477195" y="360324"/>
              </a:lnTo>
              <a:lnTo>
                <a:pt x="0" y="360324"/>
              </a:lnTo>
              <a:lnTo>
                <a:pt x="0" y="47832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AE0413-DC99-405C-A8EF-C15742067CDA}">
      <dsp:nvSpPr>
        <dsp:cNvPr id="0" name=""/>
        <dsp:cNvSpPr/>
      </dsp:nvSpPr>
      <dsp:spPr>
        <a:xfrm>
          <a:off x="4322968" y="9565"/>
          <a:ext cx="2102970" cy="111006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FF2321-F24A-490C-BFC6-B28B02B6CD01}">
      <dsp:nvSpPr>
        <dsp:cNvPr id="0" name=""/>
        <dsp:cNvSpPr/>
      </dsp:nvSpPr>
      <dsp:spPr>
        <a:xfrm>
          <a:off x="4464493" y="144013"/>
          <a:ext cx="2102970" cy="111006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«вопрос решить трудно, но можно»</a:t>
          </a:r>
        </a:p>
      </dsp:txBody>
      <dsp:txXfrm>
        <a:off x="4497006" y="176526"/>
        <a:ext cx="2037944" cy="1045040"/>
      </dsp:txXfrm>
    </dsp:sp>
    <dsp:sp modelId="{0E76E159-5AA1-4E48-A7EF-781BE2D951B8}">
      <dsp:nvSpPr>
        <dsp:cNvPr id="0" name=""/>
        <dsp:cNvSpPr/>
      </dsp:nvSpPr>
      <dsp:spPr>
        <a:xfrm>
          <a:off x="994697" y="1597953"/>
          <a:ext cx="1805122" cy="105831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5077D4-47F0-4996-8255-D1755295C623}">
      <dsp:nvSpPr>
        <dsp:cNvPr id="0" name=""/>
        <dsp:cNvSpPr/>
      </dsp:nvSpPr>
      <dsp:spPr>
        <a:xfrm>
          <a:off x="1136222" y="1732401"/>
          <a:ext cx="1805122" cy="1058310"/>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«спасибо на хлеб не намажешь»</a:t>
          </a:r>
        </a:p>
      </dsp:txBody>
      <dsp:txXfrm>
        <a:off x="1167219" y="1763398"/>
        <a:ext cx="1743128" cy="996316"/>
      </dsp:txXfrm>
    </dsp:sp>
    <dsp:sp modelId="{E31EA0F9-2FDC-40F8-AEA2-29E6F5FF8BBD}">
      <dsp:nvSpPr>
        <dsp:cNvPr id="0" name=""/>
        <dsp:cNvSpPr/>
      </dsp:nvSpPr>
      <dsp:spPr>
        <a:xfrm>
          <a:off x="271677" y="3224339"/>
          <a:ext cx="1828954" cy="111457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A36CE4-E4DE-4DF2-86BF-52F3FA5B7C3C}">
      <dsp:nvSpPr>
        <dsp:cNvPr id="0" name=""/>
        <dsp:cNvSpPr/>
      </dsp:nvSpPr>
      <dsp:spPr>
        <a:xfrm>
          <a:off x="413202" y="3358787"/>
          <a:ext cx="1828954" cy="111457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«ну, что делать будем?»</a:t>
          </a:r>
        </a:p>
      </dsp:txBody>
      <dsp:txXfrm>
        <a:off x="445847" y="3391432"/>
        <a:ext cx="1763664" cy="1049281"/>
      </dsp:txXfrm>
    </dsp:sp>
    <dsp:sp modelId="{120913F3-1124-49DB-941E-0D470BFDA152}">
      <dsp:nvSpPr>
        <dsp:cNvPr id="0" name=""/>
        <dsp:cNvSpPr/>
      </dsp:nvSpPr>
      <dsp:spPr>
        <a:xfrm>
          <a:off x="2562015" y="3501956"/>
          <a:ext cx="1643155" cy="116043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0D1F53-88C0-4C1B-8A75-6BA0D1B8E9F1}">
      <dsp:nvSpPr>
        <dsp:cNvPr id="0" name=""/>
        <dsp:cNvSpPr/>
      </dsp:nvSpPr>
      <dsp:spPr>
        <a:xfrm>
          <a:off x="2703540" y="3636405"/>
          <a:ext cx="1643155" cy="1160439"/>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«нужно обсудить параметры»</a:t>
          </a:r>
        </a:p>
      </dsp:txBody>
      <dsp:txXfrm>
        <a:off x="2737528" y="3670393"/>
        <a:ext cx="1575179" cy="1092463"/>
      </dsp:txXfrm>
    </dsp:sp>
    <dsp:sp modelId="{7B51FE65-154C-41FA-BA6B-D22D7C3D19E2}">
      <dsp:nvSpPr>
        <dsp:cNvPr id="0" name=""/>
        <dsp:cNvSpPr/>
      </dsp:nvSpPr>
      <dsp:spPr>
        <a:xfrm>
          <a:off x="5129962" y="3501956"/>
          <a:ext cx="1632392" cy="102484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F0E677-7811-4688-A47C-C8DFB0242DFA}">
      <dsp:nvSpPr>
        <dsp:cNvPr id="0" name=""/>
        <dsp:cNvSpPr/>
      </dsp:nvSpPr>
      <dsp:spPr>
        <a:xfrm>
          <a:off x="5271487" y="3636405"/>
          <a:ext cx="1632392" cy="102484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«надо-ж-дать!» </a:t>
          </a:r>
        </a:p>
      </dsp:txBody>
      <dsp:txXfrm>
        <a:off x="5301504" y="3666422"/>
        <a:ext cx="1572358" cy="964807"/>
      </dsp:txXfrm>
    </dsp:sp>
    <dsp:sp modelId="{3F629404-05B7-4F8F-B436-BB3273D07A5B}">
      <dsp:nvSpPr>
        <dsp:cNvPr id="0" name=""/>
        <dsp:cNvSpPr/>
      </dsp:nvSpPr>
      <dsp:spPr>
        <a:xfrm>
          <a:off x="3558912" y="1604941"/>
          <a:ext cx="1541741" cy="10702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7BFB52-EE4D-4D39-A9BF-91BB07A897DF}">
      <dsp:nvSpPr>
        <dsp:cNvPr id="0" name=""/>
        <dsp:cNvSpPr/>
      </dsp:nvSpPr>
      <dsp:spPr>
        <a:xfrm>
          <a:off x="3700437" y="1739390"/>
          <a:ext cx="1541741" cy="1070289"/>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«нужны более веские аргументы»</a:t>
          </a:r>
        </a:p>
      </dsp:txBody>
      <dsp:txXfrm>
        <a:off x="3731785" y="1770738"/>
        <a:ext cx="1479045" cy="1007593"/>
      </dsp:txXfrm>
    </dsp:sp>
    <dsp:sp modelId="{C373D481-78B6-45D8-A401-6AE4382EE975}">
      <dsp:nvSpPr>
        <dsp:cNvPr id="0" name=""/>
        <dsp:cNvSpPr/>
      </dsp:nvSpPr>
      <dsp:spPr>
        <a:xfrm>
          <a:off x="5449695" y="1782678"/>
          <a:ext cx="1511376" cy="9735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A44C4A-B15B-47D9-B8EA-84C899061A1A}">
      <dsp:nvSpPr>
        <dsp:cNvPr id="0" name=""/>
        <dsp:cNvSpPr/>
      </dsp:nvSpPr>
      <dsp:spPr>
        <a:xfrm>
          <a:off x="5591220" y="1917127"/>
          <a:ext cx="1511376" cy="97355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u-RU" sz="1500" kern="1200" dirty="0"/>
            <a:t>«договоримся» </a:t>
          </a:r>
        </a:p>
      </dsp:txBody>
      <dsp:txXfrm>
        <a:off x="5619734" y="1945641"/>
        <a:ext cx="1454348" cy="9165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FB4A-3F83-4163-8805-F842163D0B1B}">
      <dsp:nvSpPr>
        <dsp:cNvPr id="0" name=""/>
        <dsp:cNvSpPr/>
      </dsp:nvSpPr>
      <dsp:spPr>
        <a:xfrm>
          <a:off x="4350761" y="1337061"/>
          <a:ext cx="2083995" cy="367002"/>
        </a:xfrm>
        <a:custGeom>
          <a:avLst/>
          <a:gdLst/>
          <a:ahLst/>
          <a:cxnLst/>
          <a:rect l="0" t="0" r="0" b="0"/>
          <a:pathLst>
            <a:path>
              <a:moveTo>
                <a:pt x="0" y="0"/>
              </a:moveTo>
              <a:lnTo>
                <a:pt x="0" y="276517"/>
              </a:lnTo>
              <a:lnTo>
                <a:pt x="2083995" y="276517"/>
              </a:lnTo>
              <a:lnTo>
                <a:pt x="2083995" y="36700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BD4FCA-8DDF-4E53-92DF-2EF53EA722A8}">
      <dsp:nvSpPr>
        <dsp:cNvPr id="0" name=""/>
        <dsp:cNvSpPr/>
      </dsp:nvSpPr>
      <dsp:spPr>
        <a:xfrm>
          <a:off x="4102305" y="1337061"/>
          <a:ext cx="248455" cy="720077"/>
        </a:xfrm>
        <a:custGeom>
          <a:avLst/>
          <a:gdLst/>
          <a:ahLst/>
          <a:cxnLst/>
          <a:rect l="0" t="0" r="0" b="0"/>
          <a:pathLst>
            <a:path>
              <a:moveTo>
                <a:pt x="248455" y="0"/>
              </a:moveTo>
              <a:lnTo>
                <a:pt x="248455" y="629592"/>
              </a:lnTo>
              <a:lnTo>
                <a:pt x="0" y="629592"/>
              </a:lnTo>
              <a:lnTo>
                <a:pt x="0" y="72007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B40BD8-E071-42E3-91AC-ABE03011C5A3}">
      <dsp:nvSpPr>
        <dsp:cNvPr id="0" name=""/>
        <dsp:cNvSpPr/>
      </dsp:nvSpPr>
      <dsp:spPr>
        <a:xfrm>
          <a:off x="1369443" y="1233429"/>
          <a:ext cx="2981318" cy="103631"/>
        </a:xfrm>
        <a:custGeom>
          <a:avLst/>
          <a:gdLst/>
          <a:ahLst/>
          <a:cxnLst/>
          <a:rect l="0" t="0" r="0" b="0"/>
          <a:pathLst>
            <a:path>
              <a:moveTo>
                <a:pt x="2981318" y="103631"/>
              </a:moveTo>
              <a:lnTo>
                <a:pt x="0"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AE0413-DC99-405C-A8EF-C15742067CDA}">
      <dsp:nvSpPr>
        <dsp:cNvPr id="0" name=""/>
        <dsp:cNvSpPr/>
      </dsp:nvSpPr>
      <dsp:spPr>
        <a:xfrm>
          <a:off x="3264788" y="129259"/>
          <a:ext cx="2171944" cy="120780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FF2321-F24A-490C-BFC6-B28B02B6CD01}">
      <dsp:nvSpPr>
        <dsp:cNvPr id="0" name=""/>
        <dsp:cNvSpPr/>
      </dsp:nvSpPr>
      <dsp:spPr>
        <a:xfrm>
          <a:off x="3373316" y="232360"/>
          <a:ext cx="2171944" cy="120780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a:t>низкий уровень заработной платы</a:t>
          </a:r>
        </a:p>
      </dsp:txBody>
      <dsp:txXfrm>
        <a:off x="3408691" y="267735"/>
        <a:ext cx="2101194" cy="1137051"/>
      </dsp:txXfrm>
    </dsp:sp>
    <dsp:sp modelId="{0E76E159-5AA1-4E48-A7EF-781BE2D951B8}">
      <dsp:nvSpPr>
        <dsp:cNvPr id="0" name=""/>
        <dsp:cNvSpPr/>
      </dsp:nvSpPr>
      <dsp:spPr>
        <a:xfrm>
          <a:off x="-108527" y="1233429"/>
          <a:ext cx="2955941" cy="153966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5077D4-47F0-4996-8255-D1755295C623}">
      <dsp:nvSpPr>
        <dsp:cNvPr id="0" name=""/>
        <dsp:cNvSpPr/>
      </dsp:nvSpPr>
      <dsp:spPr>
        <a:xfrm>
          <a:off x="0" y="1336530"/>
          <a:ext cx="2955941" cy="153966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a:t>желание приобрести то или иное имущество, получить ту или иную услугу, отправиться в туристическую поездку</a:t>
          </a:r>
        </a:p>
      </dsp:txBody>
      <dsp:txXfrm>
        <a:off x="45095" y="1381625"/>
        <a:ext cx="2865751" cy="1449474"/>
      </dsp:txXfrm>
    </dsp:sp>
    <dsp:sp modelId="{3F629404-05B7-4F8F-B436-BB3273D07A5B}">
      <dsp:nvSpPr>
        <dsp:cNvPr id="0" name=""/>
        <dsp:cNvSpPr/>
      </dsp:nvSpPr>
      <dsp:spPr>
        <a:xfrm>
          <a:off x="3120772" y="2057138"/>
          <a:ext cx="1963067" cy="174074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7BFB52-EE4D-4D39-A9BF-91BB07A897DF}">
      <dsp:nvSpPr>
        <dsp:cNvPr id="0" name=""/>
        <dsp:cNvSpPr/>
      </dsp:nvSpPr>
      <dsp:spPr>
        <a:xfrm>
          <a:off x="3229299" y="2160239"/>
          <a:ext cx="1963067" cy="174074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a:t>отсутствие работы у родственников</a:t>
          </a:r>
        </a:p>
      </dsp:txBody>
      <dsp:txXfrm>
        <a:off x="3280284" y="2211224"/>
        <a:ext cx="1861097" cy="1638774"/>
      </dsp:txXfrm>
    </dsp:sp>
    <dsp:sp modelId="{C373D481-78B6-45D8-A401-6AE4382EE975}">
      <dsp:nvSpPr>
        <dsp:cNvPr id="0" name=""/>
        <dsp:cNvSpPr/>
      </dsp:nvSpPr>
      <dsp:spPr>
        <a:xfrm>
          <a:off x="5313924" y="1704063"/>
          <a:ext cx="2241665" cy="217500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A44C4A-B15B-47D9-B8EA-84C899061A1A}">
      <dsp:nvSpPr>
        <dsp:cNvPr id="0" name=""/>
        <dsp:cNvSpPr/>
      </dsp:nvSpPr>
      <dsp:spPr>
        <a:xfrm>
          <a:off x="5422451" y="1807164"/>
          <a:ext cx="2241665" cy="217500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22325">
            <a:lnSpc>
              <a:spcPct val="90000"/>
            </a:lnSpc>
            <a:spcBef>
              <a:spcPct val="0"/>
            </a:spcBef>
            <a:spcAft>
              <a:spcPct val="35000"/>
            </a:spcAft>
          </a:pPr>
          <a:r>
            <a:rPr lang="ru-RU" sz="1850" kern="1200" dirty="0"/>
            <a:t>необходимость поступления детей в образовательные учреждения </a:t>
          </a:r>
        </a:p>
      </dsp:txBody>
      <dsp:txXfrm>
        <a:off x="5486155" y="1870868"/>
        <a:ext cx="2114257" cy="2047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A8B4D-F609-4CC3-A591-3ADF31BBFC29}">
      <dsp:nvSpPr>
        <dsp:cNvPr id="0" name=""/>
        <dsp:cNvSpPr/>
      </dsp:nvSpPr>
      <dsp:spPr>
        <a:xfrm>
          <a:off x="8739" y="0"/>
          <a:ext cx="2407542" cy="299523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b="1" kern="1200" dirty="0"/>
            <a:t>Запрещено</a:t>
          </a:r>
          <a:r>
            <a:rPr lang="ru-RU" sz="2200" kern="1200" dirty="0"/>
            <a:t> </a:t>
          </a:r>
          <a:r>
            <a:rPr lang="ru-RU" sz="2200" b="1" i="1" kern="1200" dirty="0"/>
            <a:t>получать</a:t>
          </a:r>
          <a:r>
            <a:rPr lang="ru-RU" sz="2200" kern="1200" dirty="0"/>
            <a:t> в связи с выполнением должностных обязанностей подарки от физических и юридических лиц</a:t>
          </a:r>
        </a:p>
      </dsp:txBody>
      <dsp:txXfrm>
        <a:off x="8739" y="0"/>
        <a:ext cx="2407542" cy="2995238"/>
      </dsp:txXfrm>
    </dsp:sp>
    <dsp:sp modelId="{8BC0C454-D18B-49BF-B0B1-8AF99A11C055}">
      <dsp:nvSpPr>
        <dsp:cNvPr id="0" name=""/>
        <dsp:cNvSpPr/>
      </dsp:nvSpPr>
      <dsp:spPr>
        <a:xfrm>
          <a:off x="2648297" y="0"/>
          <a:ext cx="2407542" cy="299523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i="1" kern="1200" dirty="0"/>
            <a:t>Исключения: </a:t>
          </a:r>
        </a:p>
        <a:p>
          <a:pPr lvl="0" algn="ctr" defTabSz="800100">
            <a:lnSpc>
              <a:spcPct val="90000"/>
            </a:lnSpc>
            <a:spcBef>
              <a:spcPct val="0"/>
            </a:spcBef>
            <a:spcAft>
              <a:spcPct val="35000"/>
            </a:spcAft>
          </a:pPr>
          <a:r>
            <a:rPr lang="ru-RU" sz="1800" kern="1200" dirty="0"/>
            <a:t>получение подарка в связи с протокольными мероприятиями, служебными командировками и другими официальными мероприятиями</a:t>
          </a:r>
        </a:p>
      </dsp:txBody>
      <dsp:txXfrm>
        <a:off x="2648297" y="0"/>
        <a:ext cx="2407542" cy="2995238"/>
      </dsp:txXfrm>
    </dsp:sp>
    <dsp:sp modelId="{31E58557-A880-4B30-AEF2-0C28EBF1A9E7}">
      <dsp:nvSpPr>
        <dsp:cNvPr id="0" name=""/>
        <dsp:cNvSpPr/>
      </dsp:nvSpPr>
      <dsp:spPr>
        <a:xfrm>
          <a:off x="5296594" y="0"/>
          <a:ext cx="2407542" cy="299523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100000"/>
            </a:lnSpc>
            <a:spcBef>
              <a:spcPct val="0"/>
            </a:spcBef>
            <a:spcAft>
              <a:spcPts val="0"/>
            </a:spcAft>
          </a:pPr>
          <a:r>
            <a:rPr lang="ru-RU" sz="2000" b="1" kern="1200" dirty="0"/>
            <a:t>В статье 575</a:t>
          </a:r>
          <a:r>
            <a:rPr lang="ru-RU" sz="2000" kern="1200" dirty="0"/>
            <a:t> ГК РФ говорится о </a:t>
          </a:r>
          <a:r>
            <a:rPr lang="ru-RU" sz="2000" b="1" kern="1200" dirty="0"/>
            <a:t>ЗАПРЕТЕ дарить</a:t>
          </a:r>
          <a:r>
            <a:rPr lang="ru-RU" sz="2000" kern="1200" dirty="0"/>
            <a:t> подарки за исключением обычных подарков, стоимость которых не превышает </a:t>
          </a:r>
        </a:p>
        <a:p>
          <a:pPr lvl="0" algn="ctr" defTabSz="889000">
            <a:lnSpc>
              <a:spcPct val="100000"/>
            </a:lnSpc>
            <a:spcBef>
              <a:spcPct val="0"/>
            </a:spcBef>
            <a:spcAft>
              <a:spcPts val="0"/>
            </a:spcAft>
          </a:pPr>
          <a:r>
            <a:rPr lang="ru-RU" sz="2000" kern="1200" dirty="0"/>
            <a:t>3 – х тысяч </a:t>
          </a:r>
          <a:r>
            <a:rPr lang="ru-RU" sz="2000" kern="1200" dirty="0" smtClean="0"/>
            <a:t>рублей</a:t>
          </a:r>
          <a:endParaRPr lang="ru-RU" sz="2000" kern="1200" dirty="0"/>
        </a:p>
      </dsp:txBody>
      <dsp:txXfrm>
        <a:off x="5296594" y="0"/>
        <a:ext cx="2407542" cy="2995238"/>
      </dsp:txXfrm>
    </dsp:sp>
    <dsp:sp modelId="{D3FFDAA9-9294-4218-8D81-D443E989B0EC}">
      <dsp:nvSpPr>
        <dsp:cNvPr id="0" name=""/>
        <dsp:cNvSpPr/>
      </dsp:nvSpPr>
      <dsp:spPr>
        <a:xfrm>
          <a:off x="0" y="3235993"/>
          <a:ext cx="7704137" cy="209259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endParaRPr lang="ru-RU" sz="1700" kern="1200" dirty="0"/>
        </a:p>
        <a:p>
          <a:pPr lvl="0" algn="ctr" defTabSz="755650">
            <a:lnSpc>
              <a:spcPct val="90000"/>
            </a:lnSpc>
            <a:spcBef>
              <a:spcPct val="0"/>
            </a:spcBef>
            <a:spcAft>
              <a:spcPct val="35000"/>
            </a:spcAft>
          </a:pPr>
          <a:r>
            <a:rPr lang="ru-RU" sz="2200" b="1" i="1" kern="1200" dirty="0"/>
            <a:t>Не являются подарком:</a:t>
          </a:r>
        </a:p>
        <a:p>
          <a:pPr lvl="0" algn="ctr" defTabSz="755650">
            <a:lnSpc>
              <a:spcPct val="90000"/>
            </a:lnSpc>
            <a:spcBef>
              <a:spcPct val="0"/>
            </a:spcBef>
            <a:spcAft>
              <a:spcPct val="35000"/>
            </a:spcAft>
          </a:pPr>
          <a:r>
            <a:rPr lang="ru-RU" sz="2200" kern="1200" dirty="0"/>
            <a:t>- канцелярские принадлежности, предоставляемые участникам протокольных и иных официальных мероприятий;</a:t>
          </a:r>
        </a:p>
        <a:p>
          <a:pPr lvl="0" algn="ctr" defTabSz="755650">
            <a:lnSpc>
              <a:spcPct val="90000"/>
            </a:lnSpc>
            <a:spcBef>
              <a:spcPct val="0"/>
            </a:spcBef>
            <a:spcAft>
              <a:spcPct val="35000"/>
            </a:spcAft>
          </a:pPr>
          <a:r>
            <a:rPr lang="ru-RU" sz="2200" kern="1200" dirty="0"/>
            <a:t>- цветы и ценные подарки, которые вручаются в качестве поощрения, </a:t>
          </a:r>
          <a:r>
            <a:rPr lang="ru-RU" sz="2200" kern="1200" dirty="0" smtClean="0"/>
            <a:t>награды</a:t>
          </a:r>
          <a:endParaRPr lang="ru-RU" sz="2200" kern="1200" dirty="0"/>
        </a:p>
        <a:p>
          <a:pPr lvl="0" algn="ctr" defTabSz="755650">
            <a:lnSpc>
              <a:spcPct val="90000"/>
            </a:lnSpc>
            <a:spcBef>
              <a:spcPct val="0"/>
            </a:spcBef>
            <a:spcAft>
              <a:spcPct val="35000"/>
            </a:spcAft>
          </a:pPr>
          <a:endParaRPr lang="ru-RU" sz="1500" kern="1200" dirty="0"/>
        </a:p>
      </dsp:txBody>
      <dsp:txXfrm>
        <a:off x="0" y="3235993"/>
        <a:ext cx="7704137" cy="20925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ru-RU"/>
              <a:t>Образец заголовка</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325773" y="6117336"/>
            <a:ext cx="857473" cy="365125"/>
          </a:xfrm>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a:xfrm>
            <a:off x="3623733" y="6117336"/>
            <a:ext cx="3609438" cy="365125"/>
          </a:xfrm>
        </p:spPr>
        <p:txBody>
          <a:bodyPr/>
          <a:lstStyle/>
          <a:p>
            <a:endParaRPr lang="ru-RU"/>
          </a:p>
        </p:txBody>
      </p:sp>
      <p:sp>
        <p:nvSpPr>
          <p:cNvPr id="6" name="Slide Number Placeholder 5"/>
          <p:cNvSpPr>
            <a:spLocks noGrp="1"/>
          </p:cNvSpPr>
          <p:nvPr>
            <p:ph type="sldNum" sz="quarter" idx="12"/>
          </p:nvPr>
        </p:nvSpPr>
        <p:spPr>
          <a:xfrm>
            <a:off x="8275320" y="6117336"/>
            <a:ext cx="411480" cy="365125"/>
          </a:xfrm>
        </p:spPr>
        <p:txBody>
          <a:bodyPr/>
          <a:lstStyle/>
          <a:p>
            <a:fld id="{D5E411A7-C03E-46B1-9DA0-9B964AE48807}" type="slidenum">
              <a:rPr lang="ru-RU" smtClean="0"/>
              <a:t>‹#›</a:t>
            </a:fld>
            <a:endParaRPr lang="ru-RU"/>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418820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DFC942-CC9A-4597-A714-403E09E8D88F}"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60836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626262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675594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502271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015638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16817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444410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37847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ru-RU"/>
              <a:t>Образец заголовка</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7344329" y="6108173"/>
            <a:ext cx="857473" cy="365125"/>
          </a:xfrm>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a:xfrm>
            <a:off x="1972647" y="6108173"/>
            <a:ext cx="5314517" cy="365125"/>
          </a:xfrm>
        </p:spPr>
        <p:txBody>
          <a:bodyPr/>
          <a:lstStyle/>
          <a:p>
            <a:endParaRPr lang="ru-RU"/>
          </a:p>
        </p:txBody>
      </p:sp>
      <p:sp>
        <p:nvSpPr>
          <p:cNvPr id="6" name="Slide Number Placeholder 5"/>
          <p:cNvSpPr>
            <a:spLocks noGrp="1"/>
          </p:cNvSpPr>
          <p:nvPr>
            <p:ph type="sldNum" sz="quarter" idx="12"/>
          </p:nvPr>
        </p:nvSpPr>
        <p:spPr>
          <a:xfrm>
            <a:off x="8258967" y="6108173"/>
            <a:ext cx="427833" cy="365125"/>
          </a:xfrm>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46504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8273317" y="6116070"/>
            <a:ext cx="413483" cy="365125"/>
          </a:xfrm>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240489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9DFC942-CC9A-4597-A714-403E09E8D88F}"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78007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9DFC942-CC9A-4597-A714-403E09E8D88F}" type="datetimeFigureOut">
              <a:rPr lang="ru-RU" smtClean="0"/>
              <a:t>22.05.2019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02465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9DFC942-CC9A-4597-A714-403E09E8D88F}" type="datetimeFigureOut">
              <a:rPr lang="ru-RU" smtClean="0"/>
              <a:t>22.05.2019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443346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C942-CC9A-4597-A714-403E09E8D88F}" type="datetimeFigureOut">
              <a:rPr lang="ru-RU" smtClean="0"/>
              <a:t>22.05.2019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02196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ru-RU"/>
              <a:t>Образец заголовка</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DFC942-CC9A-4597-A714-403E09E8D88F}"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467710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DFC942-CC9A-4597-A714-403E09E8D88F}"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078421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9DFC942-CC9A-4597-A714-403E09E8D88F}" type="datetimeFigureOut">
              <a:rPr lang="ru-RU" smtClean="0"/>
              <a:t>22.05.2019</a:t>
            </a:fld>
            <a:endParaRPr lang="ru-RU"/>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E411A7-C03E-46B1-9DA0-9B964AE48807}" type="slidenum">
              <a:rPr lang="ru-RU" smtClean="0"/>
              <a:t>‹#›</a:t>
            </a:fld>
            <a:endParaRPr lang="ru-RU"/>
          </a:p>
        </p:txBody>
      </p:sp>
    </p:spTree>
    <p:extLst>
      <p:ext uri="{BB962C8B-B14F-4D97-AF65-F5344CB8AC3E}">
        <p14:creationId xmlns:p14="http://schemas.microsoft.com/office/powerpoint/2010/main" val="33083939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88640"/>
            <a:ext cx="7427168" cy="2736305"/>
          </a:xfrm>
          <a:solidFill>
            <a:schemeClr val="accent1">
              <a:lumMod val="20000"/>
              <a:lumOff val="80000"/>
            </a:schemeClr>
          </a:solidFill>
        </p:spPr>
        <p:txBody>
          <a:bodyPr>
            <a:noAutofit/>
          </a:bodyPr>
          <a:lstStyle/>
          <a:p>
            <a:r>
              <a:rPr lang="ru-RU" sz="2600" b="1" dirty="0"/>
              <a:t/>
            </a:r>
            <a:br>
              <a:rPr lang="ru-RU" sz="2600" b="1" dirty="0"/>
            </a:br>
            <a:r>
              <a:rPr lang="ru-RU" sz="2600" b="1" dirty="0" smtClean="0"/>
              <a:t>Меры </a:t>
            </a:r>
            <a:r>
              <a:rPr lang="ru-RU" sz="2600" b="1" dirty="0"/>
              <a:t>дисциплинарной ответственности за невыполнение требований законодательства о противодействии коррупции. </a:t>
            </a:r>
            <a:r>
              <a:rPr lang="ru-RU" sz="2600" dirty="0"/>
              <a:t/>
            </a:r>
            <a:br>
              <a:rPr lang="ru-RU" sz="2600" dirty="0"/>
            </a:br>
            <a:r>
              <a:rPr lang="ru-RU" sz="2600" b="1" dirty="0"/>
              <a:t>Персональная ответственность за несоблюдение обязательных требований, ограничений и </a:t>
            </a:r>
            <a:r>
              <a:rPr lang="ru-RU" sz="2600" b="1" dirty="0" smtClean="0"/>
              <a:t>запретов</a:t>
            </a:r>
            <a:r>
              <a:rPr lang="ru-RU" sz="2600" dirty="0"/>
              <a:t/>
            </a:r>
            <a:br>
              <a:rPr lang="ru-RU" sz="2600" dirty="0"/>
            </a:br>
            <a:endParaRPr lang="ru-RU" sz="2600" dirty="0">
              <a:effectLst>
                <a:outerShdw blurRad="38100" dist="38100" dir="2700000" algn="tl">
                  <a:srgbClr val="000000">
                    <a:alpha val="43137"/>
                  </a:srgbClr>
                </a:outerShdw>
              </a:effectLst>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3192581"/>
            <a:ext cx="7571184" cy="3354288"/>
          </a:xfrm>
        </p:spPr>
      </p:pic>
    </p:spTree>
    <p:extLst>
      <p:ext uri="{BB962C8B-B14F-4D97-AF65-F5344CB8AC3E}">
        <p14:creationId xmlns:p14="http://schemas.microsoft.com/office/powerpoint/2010/main" val="1108317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079B39-DA35-4468-8A6D-8EA056083F8C}"/>
              </a:ext>
            </a:extLst>
          </p:cNvPr>
          <p:cNvSpPr>
            <a:spLocks noGrp="1"/>
          </p:cNvSpPr>
          <p:nvPr>
            <p:ph type="title"/>
          </p:nvPr>
        </p:nvSpPr>
        <p:spPr>
          <a:xfrm>
            <a:off x="982133" y="188640"/>
            <a:ext cx="7704667" cy="1512168"/>
          </a:xfrm>
          <a:solidFill>
            <a:schemeClr val="accent5">
              <a:lumMod val="60000"/>
              <a:lumOff val="40000"/>
            </a:schemeClr>
          </a:solidFill>
        </p:spPr>
        <p:txBody>
          <a:bodyPr>
            <a:normAutofit fontScale="90000"/>
          </a:bodyPr>
          <a:lstStyle/>
          <a:p>
            <a:r>
              <a:rPr lang="ru-RU" dirty="0"/>
              <a:t/>
            </a:r>
            <a:br>
              <a:rPr lang="ru-RU" dirty="0"/>
            </a:br>
            <a:r>
              <a:rPr lang="ru-RU" b="1" dirty="0"/>
              <a:t>Необходимо воздержаться от употребления </a:t>
            </a:r>
            <a:r>
              <a:rPr lang="ru-RU" b="1" dirty="0" smtClean="0"/>
              <a:t>выражений</a:t>
            </a:r>
            <a:r>
              <a:rPr lang="ru-RU" dirty="0"/>
              <a:t/>
            </a:r>
            <a:br>
              <a:rPr lang="ru-RU" dirty="0"/>
            </a:br>
            <a:endParaRPr lang="ru-RU" dirty="0"/>
          </a:p>
        </p:txBody>
      </p:sp>
      <p:graphicFrame>
        <p:nvGraphicFramePr>
          <p:cNvPr id="8" name="Объект 7">
            <a:extLst>
              <a:ext uri="{FF2B5EF4-FFF2-40B4-BE49-F238E27FC236}">
                <a16:creationId xmlns:a16="http://schemas.microsoft.com/office/drawing/2014/main" id="{FDCDC8E2-4D05-4744-AF1F-1E7A26443D6D}"/>
              </a:ext>
            </a:extLst>
          </p:cNvPr>
          <p:cNvGraphicFramePr>
            <a:graphicFrameLocks noGrp="1"/>
          </p:cNvGraphicFramePr>
          <p:nvPr>
            <p:ph idx="1"/>
            <p:extLst>
              <p:ext uri="{D42A27DB-BD31-4B8C-83A1-F6EECF244321}">
                <p14:modId xmlns:p14="http://schemas.microsoft.com/office/powerpoint/2010/main" val="1813879250"/>
              </p:ext>
            </p:extLst>
          </p:nvPr>
        </p:nvGraphicFramePr>
        <p:xfrm>
          <a:off x="1187624" y="1844824"/>
          <a:ext cx="7499176"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0859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A2FAF7-18B8-4BA7-8219-1FCED7BC930C}"/>
              </a:ext>
            </a:extLst>
          </p:cNvPr>
          <p:cNvSpPr>
            <a:spLocks noGrp="1"/>
          </p:cNvSpPr>
          <p:nvPr>
            <p:ph type="title"/>
          </p:nvPr>
        </p:nvSpPr>
        <p:spPr>
          <a:xfrm>
            <a:off x="982133" y="457201"/>
            <a:ext cx="7838339" cy="1531639"/>
          </a:xfrm>
          <a:solidFill>
            <a:schemeClr val="accent5">
              <a:lumMod val="60000"/>
              <a:lumOff val="40000"/>
            </a:schemeClr>
          </a:solidFill>
        </p:spPr>
        <p:txBody>
          <a:bodyPr/>
          <a:lstStyle/>
          <a:p>
            <a:r>
              <a:rPr lang="ru-RU" dirty="0"/>
              <a:t> </a:t>
            </a:r>
            <a:r>
              <a:rPr lang="ru-RU" b="1" dirty="0"/>
              <a:t>Следует воздержаться </a:t>
            </a:r>
            <a:r>
              <a:rPr lang="ru-RU" b="1" dirty="0" smtClean="0"/>
              <a:t>обсуждения тем</a:t>
            </a:r>
            <a:endParaRPr lang="ru-RU" b="1" dirty="0"/>
          </a:p>
        </p:txBody>
      </p:sp>
      <p:graphicFrame>
        <p:nvGraphicFramePr>
          <p:cNvPr id="7" name="Объект 7">
            <a:extLst>
              <a:ext uri="{FF2B5EF4-FFF2-40B4-BE49-F238E27FC236}">
                <a16:creationId xmlns:a16="http://schemas.microsoft.com/office/drawing/2014/main" id="{160AEEEC-0DD3-4301-A912-D4103CFF7A11}"/>
              </a:ext>
            </a:extLst>
          </p:cNvPr>
          <p:cNvGraphicFramePr>
            <a:graphicFrameLocks noGrp="1"/>
          </p:cNvGraphicFramePr>
          <p:nvPr>
            <p:ph idx="1"/>
            <p:extLst>
              <p:ext uri="{D42A27DB-BD31-4B8C-83A1-F6EECF244321}">
                <p14:modId xmlns:p14="http://schemas.microsoft.com/office/powerpoint/2010/main" val="2206022737"/>
              </p:ext>
            </p:extLst>
          </p:nvPr>
        </p:nvGraphicFramePr>
        <p:xfrm>
          <a:off x="982663" y="1988840"/>
          <a:ext cx="7704137"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2047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E1B024-4070-4E72-B033-7E0F0D81B10E}"/>
              </a:ext>
            </a:extLst>
          </p:cNvPr>
          <p:cNvSpPr>
            <a:spLocks noGrp="1"/>
          </p:cNvSpPr>
          <p:nvPr>
            <p:ph type="title"/>
          </p:nvPr>
        </p:nvSpPr>
        <p:spPr>
          <a:xfrm>
            <a:off x="982133" y="260649"/>
            <a:ext cx="7704667" cy="936103"/>
          </a:xfrm>
          <a:solidFill>
            <a:schemeClr val="accent5">
              <a:lumMod val="60000"/>
              <a:lumOff val="40000"/>
            </a:schemeClr>
          </a:solidFill>
        </p:spPr>
        <p:txBody>
          <a:bodyPr/>
          <a:lstStyle/>
          <a:p>
            <a:r>
              <a:rPr lang="ru-RU" b="1" dirty="0"/>
              <a:t>Получение и дарение подарков</a:t>
            </a:r>
            <a:endParaRPr lang="ru-RU" dirty="0"/>
          </a:p>
        </p:txBody>
      </p:sp>
      <p:graphicFrame>
        <p:nvGraphicFramePr>
          <p:cNvPr id="8" name="Объект 7">
            <a:extLst>
              <a:ext uri="{FF2B5EF4-FFF2-40B4-BE49-F238E27FC236}">
                <a16:creationId xmlns:a16="http://schemas.microsoft.com/office/drawing/2014/main" id="{4D501546-51E7-426F-9F37-792EC54D0712}"/>
              </a:ext>
            </a:extLst>
          </p:cNvPr>
          <p:cNvGraphicFramePr>
            <a:graphicFrameLocks noGrp="1"/>
          </p:cNvGraphicFramePr>
          <p:nvPr>
            <p:ph idx="1"/>
            <p:extLst>
              <p:ext uri="{D42A27DB-BD31-4B8C-83A1-F6EECF244321}">
                <p14:modId xmlns:p14="http://schemas.microsoft.com/office/powerpoint/2010/main" val="185302544"/>
              </p:ext>
            </p:extLst>
          </p:nvPr>
        </p:nvGraphicFramePr>
        <p:xfrm>
          <a:off x="982663" y="1196752"/>
          <a:ext cx="7704137"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2288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76672"/>
            <a:ext cx="7848872" cy="5544616"/>
          </a:xfrm>
          <a:prstGeom prst="rect">
            <a:avLst/>
          </a:prstGeom>
        </p:spPr>
      </p:pic>
    </p:spTree>
    <p:extLst>
      <p:ext uri="{BB962C8B-B14F-4D97-AF65-F5344CB8AC3E}">
        <p14:creationId xmlns:p14="http://schemas.microsoft.com/office/powerpoint/2010/main" val="1435727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91680" y="332656"/>
            <a:ext cx="7056784" cy="936104"/>
          </a:xfrm>
        </p:spPr>
        <p:txBody>
          <a:bodyPr>
            <a:normAutofit fontScale="90000"/>
          </a:bodyPr>
          <a:lstStyle/>
          <a:p>
            <a:pPr algn="l"/>
            <a:r>
              <a:rPr lang="ru-RU" sz="3200" dirty="0">
                <a:effectLst>
                  <a:outerShdw blurRad="38100" dist="38100" dir="2700000" algn="tl">
                    <a:srgbClr val="000000">
                      <a:alpha val="43137"/>
                    </a:srgbClr>
                  </a:outerShdw>
                </a:effectLst>
              </a:rPr>
              <a:t>Что такое </a:t>
            </a:r>
            <a:r>
              <a:rPr lang="ru-RU" sz="3200" dirty="0" smtClean="0">
                <a:effectLst>
                  <a:outerShdw blurRad="38100" dist="38100" dir="2700000" algn="tl">
                    <a:srgbClr val="000000">
                      <a:alpha val="43137"/>
                    </a:srgbClr>
                  </a:outerShdw>
                </a:effectLst>
              </a:rPr>
              <a:t>коррупция?</a:t>
            </a:r>
            <a:br>
              <a:rPr lang="ru-RU" sz="3200" dirty="0" smtClean="0">
                <a:effectLst>
                  <a:outerShdw blurRad="38100" dist="38100" dir="2700000" algn="tl">
                    <a:srgbClr val="000000">
                      <a:alpha val="43137"/>
                    </a:srgbClr>
                  </a:outerShdw>
                </a:effectLst>
              </a:rPr>
            </a:br>
            <a:r>
              <a:rPr lang="ru-RU" sz="3200" dirty="0" err="1" smtClean="0">
                <a:effectLst>
                  <a:outerShdw blurRad="38100" dist="38100" dir="2700000" algn="tl">
                    <a:srgbClr val="000000">
                      <a:alpha val="43137"/>
                    </a:srgbClr>
                  </a:outerShdw>
                </a:effectLst>
              </a:rPr>
              <a:t>Коррупция</a:t>
            </a:r>
            <a:r>
              <a:rPr lang="ru-RU" sz="3200" dirty="0" smtClean="0">
                <a:effectLst>
                  <a:outerShdw blurRad="38100" dist="38100" dir="2700000" algn="tl">
                    <a:srgbClr val="000000">
                      <a:alpha val="43137"/>
                    </a:srgbClr>
                  </a:outerShdw>
                </a:effectLst>
              </a:rPr>
              <a:t> - это</a:t>
            </a:r>
            <a:endParaRPr lang="ru-RU" sz="32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619672" y="1268760"/>
            <a:ext cx="7272808" cy="5328592"/>
          </a:xfrm>
        </p:spPr>
        <p:txBody>
          <a:bodyPr>
            <a:noAutofit/>
          </a:bodyPr>
          <a:lstStyle/>
          <a:p>
            <a:pPr algn="just"/>
            <a:r>
              <a:rPr lang="ru-RU" sz="2200"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злоупотребление </a:t>
            </a:r>
            <a:r>
              <a:rPr lang="ru-RU" sz="2200" dirty="0">
                <a:latin typeface="Times New Roman" panose="02020603050405020304" pitchFamily="18" charset="0"/>
                <a:cs typeface="Times New Roman" panose="02020603050405020304" pitchFamily="18" charset="0"/>
              </a:rPr>
              <a:t>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a:t>
            </a:r>
          </a:p>
          <a:p>
            <a:pPr algn="just"/>
            <a:r>
              <a:rPr lang="ru-RU" sz="2200"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совершение </a:t>
            </a:r>
            <a:r>
              <a:rPr lang="ru-RU" sz="2200" dirty="0">
                <a:latin typeface="Times New Roman" panose="02020603050405020304" pitchFamily="18" charset="0"/>
                <a:cs typeface="Times New Roman" panose="02020603050405020304" pitchFamily="18" charset="0"/>
              </a:rPr>
              <a:t>деяний, указанных в подпункте "а", от имени или в интересах юридического лица.</a:t>
            </a:r>
          </a:p>
          <a:p>
            <a:r>
              <a:rPr lang="ru-RU" sz="2200" dirty="0">
                <a:effectLst>
                  <a:outerShdw blurRad="38100" dist="38100" dir="2700000" algn="tl">
                    <a:srgbClr val="000000">
                      <a:alpha val="43137"/>
                    </a:srgbClr>
                  </a:outerShdw>
                </a:effectLst>
              </a:rPr>
              <a:t>( Федеральный закон от 25.12.2008  N 273-ФЗ </a:t>
            </a:r>
          </a:p>
          <a:p>
            <a:r>
              <a:rPr lang="ru-RU" sz="2200" dirty="0">
                <a:effectLst>
                  <a:outerShdw blurRad="38100" dist="38100" dir="2700000" algn="tl">
                    <a:srgbClr val="000000">
                      <a:alpha val="43137"/>
                    </a:srgbClr>
                  </a:outerShdw>
                </a:effectLst>
              </a:rPr>
              <a:t>«О противодействии коррупции»)</a:t>
            </a:r>
            <a:r>
              <a:rPr lang="ru-RU" dirty="0">
                <a:effectLst>
                  <a:outerShdw blurRad="38100" dist="38100" dir="2700000" algn="tl">
                    <a:srgbClr val="000000">
                      <a:alpha val="43137"/>
                    </a:srgbClr>
                  </a:outerShdw>
                </a:effectLst>
              </a:rPr>
              <a:t/>
            </a:r>
            <a:br>
              <a:rPr lang="ru-RU" dirty="0">
                <a:effectLst>
                  <a:outerShdw blurRad="38100" dist="38100" dir="2700000" algn="tl">
                    <a:srgbClr val="000000">
                      <a:alpha val="43137"/>
                    </a:srgbClr>
                  </a:outerShdw>
                </a:effectLst>
              </a:rPr>
            </a:br>
            <a:endParaRPr lang="ru-RU" sz="1800" dirty="0">
              <a:latin typeface="Times New Roman" panose="02020603050405020304" pitchFamily="18" charset="0"/>
              <a:cs typeface="Times New Roman" panose="02020603050405020304" pitchFamily="18" charset="0"/>
            </a:endParaRPr>
          </a:p>
          <a:p>
            <a:endParaRPr lang="ru-RU" sz="1800" dirty="0"/>
          </a:p>
        </p:txBody>
      </p:sp>
    </p:spTree>
    <p:extLst>
      <p:ext uri="{BB962C8B-B14F-4D97-AF65-F5344CB8AC3E}">
        <p14:creationId xmlns:p14="http://schemas.microsoft.com/office/powerpoint/2010/main" val="85953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74638"/>
            <a:ext cx="8280920" cy="778098"/>
          </a:xfrm>
        </p:spPr>
        <p:txBody>
          <a:bodyPr>
            <a:noAutofit/>
          </a:bodyPr>
          <a:lstStyle/>
          <a:p>
            <a:r>
              <a:rPr lang="ru-RU" sz="2400" b="1" dirty="0">
                <a:effectLst>
                  <a:outerShdw blurRad="38100" dist="38100" dir="2700000" algn="tl">
                    <a:srgbClr val="000000">
                      <a:alpha val="43137"/>
                    </a:srgbClr>
                  </a:outerShdw>
                </a:effectLst>
              </a:rPr>
              <a:t>Что такое противодействие </a:t>
            </a:r>
            <a:r>
              <a:rPr lang="ru-RU" sz="2400" b="1" dirty="0" smtClean="0">
                <a:effectLst>
                  <a:outerShdw blurRad="38100" dist="38100" dir="2700000" algn="tl">
                    <a:srgbClr val="000000">
                      <a:alpha val="43137"/>
                    </a:srgbClr>
                  </a:outerShdw>
                </a:effectLst>
              </a:rPr>
              <a:t>коррупции?</a:t>
            </a:r>
            <a:endParaRPr lang="ru-RU" sz="2400"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982133" y="1412776"/>
            <a:ext cx="7838339" cy="4587040"/>
          </a:xfrm>
        </p:spPr>
        <p:txBody>
          <a:bodyPr>
            <a:normAutofit fontScale="25000" lnSpcReduction="20000"/>
          </a:bodyPr>
          <a:lstStyle/>
          <a:p>
            <a:pPr marL="0" indent="0" algn="just">
              <a:buNone/>
            </a:pPr>
            <a:endParaRPr lang="ru-RU" sz="8000" dirty="0" smtClean="0">
              <a:latin typeface="Times New Roman" panose="02020603050405020304" pitchFamily="18" charset="0"/>
              <a:cs typeface="Times New Roman" panose="02020603050405020304" pitchFamily="18" charset="0"/>
            </a:endParaRPr>
          </a:p>
          <a:p>
            <a:pPr marL="0" indent="0" algn="just">
              <a:buNone/>
            </a:pPr>
            <a:r>
              <a:rPr lang="ru-RU" sz="8000" dirty="0" smtClean="0">
                <a:latin typeface="Times New Roman" panose="02020603050405020304" pitchFamily="18" charset="0"/>
                <a:cs typeface="Times New Roman" panose="02020603050405020304" pitchFamily="18" charset="0"/>
              </a:rPr>
              <a:t>П</a:t>
            </a:r>
            <a:r>
              <a:rPr lang="ru-RU" sz="8000" dirty="0" smtClean="0">
                <a:latin typeface="Times New Roman" panose="02020603050405020304" pitchFamily="18" charset="0"/>
                <a:cs typeface="Times New Roman" panose="02020603050405020304" pitchFamily="18" charset="0"/>
              </a:rPr>
              <a:t>ротиводействие </a:t>
            </a:r>
            <a:r>
              <a:rPr lang="ru-RU" sz="8000" dirty="0">
                <a:latin typeface="Times New Roman" panose="02020603050405020304" pitchFamily="18" charset="0"/>
                <a:cs typeface="Times New Roman" panose="02020603050405020304" pitchFamily="18" charset="0"/>
              </a:rPr>
              <a:t>коррупции -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a:t>
            </a:r>
          </a:p>
          <a:p>
            <a:pPr marL="0" indent="0" algn="just">
              <a:buNone/>
            </a:pPr>
            <a:r>
              <a:rPr lang="ru-RU" sz="8000" dirty="0">
                <a:latin typeface="Times New Roman" panose="02020603050405020304" pitchFamily="18" charset="0"/>
                <a:cs typeface="Times New Roman" panose="02020603050405020304" pitchFamily="18" charset="0"/>
              </a:rPr>
              <a:t>а) по предупреждению коррупции, в том числе по выявлению и последующему устранению причин коррупции (профилактика коррупции);</a:t>
            </a:r>
          </a:p>
          <a:p>
            <a:pPr marL="0" indent="0" algn="just">
              <a:buNone/>
            </a:pPr>
            <a:r>
              <a:rPr lang="ru-RU" sz="8000" dirty="0">
                <a:latin typeface="Times New Roman" panose="02020603050405020304" pitchFamily="18" charset="0"/>
                <a:cs typeface="Times New Roman" panose="02020603050405020304" pitchFamily="18" charset="0"/>
              </a:rPr>
              <a:t>б) по выявлению, предупреждению, пресечению, раскрытию и расследованию коррупционных правонарушений (борьба с коррупцией);</a:t>
            </a:r>
          </a:p>
          <a:p>
            <a:pPr marL="0" indent="0" algn="just">
              <a:buNone/>
            </a:pPr>
            <a:r>
              <a:rPr lang="ru-RU" sz="8000" dirty="0">
                <a:latin typeface="Times New Roman" panose="02020603050405020304" pitchFamily="18" charset="0"/>
                <a:cs typeface="Times New Roman" panose="02020603050405020304" pitchFamily="18" charset="0"/>
              </a:rPr>
              <a:t>в) по минимизации и (или) ликвидации последствий коррупционных правонарушений.</a:t>
            </a:r>
          </a:p>
          <a:p>
            <a:pPr marL="0" indent="0" algn="just">
              <a:buNone/>
            </a:pPr>
            <a:endParaRPr lang="ru-RU" sz="8000" dirty="0">
              <a:latin typeface="Times New Roman" panose="02020603050405020304" pitchFamily="18" charset="0"/>
              <a:cs typeface="Times New Roman" panose="02020603050405020304" pitchFamily="18" charset="0"/>
            </a:endParaRPr>
          </a:p>
          <a:p>
            <a:pPr marL="0" indent="0" algn="r">
              <a:buNone/>
            </a:pPr>
            <a:r>
              <a:rPr lang="ru-RU" sz="8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(Федеральный закон от 25.12.2008 года N 273-ФЗ                         </a:t>
            </a:r>
          </a:p>
          <a:p>
            <a:pPr marL="0" indent="0" algn="r">
              <a:buNone/>
            </a:pPr>
            <a:r>
              <a:rPr lang="ru-RU" sz="8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 противодействии коррупции»)</a:t>
            </a:r>
            <a:r>
              <a:rPr lang="ru-RU" sz="6200" dirty="0">
                <a:effectLst>
                  <a:outerShdw blurRad="38100" dist="38100" dir="2700000" algn="tl">
                    <a:srgbClr val="000000">
                      <a:alpha val="43137"/>
                    </a:srgbClr>
                  </a:outerShdw>
                </a:effectLst>
              </a:rPr>
              <a:t/>
            </a:r>
            <a:br>
              <a:rPr lang="ru-RU" sz="6200" dirty="0">
                <a:effectLst>
                  <a:outerShdw blurRad="38100" dist="38100" dir="2700000" algn="tl">
                    <a:srgbClr val="000000">
                      <a:alpha val="43137"/>
                    </a:srgbClr>
                  </a:outerShdw>
                </a:effectLst>
              </a:rPr>
            </a:br>
            <a:endParaRPr lang="ru-RU" sz="6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36244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82133" y="404664"/>
            <a:ext cx="7704667" cy="6192688"/>
          </a:xfrm>
        </p:spPr>
        <p:txBody>
          <a:bodyPr>
            <a:noAutofit/>
          </a:bodyPr>
          <a:lstStyle/>
          <a:p>
            <a:endParaRPr lang="ru-RU" sz="1800" b="1" dirty="0"/>
          </a:p>
          <a:p>
            <a:pPr algn="just"/>
            <a:r>
              <a:rPr lang="ru-RU" sz="2000" b="1" dirty="0"/>
              <a:t>Предупреждение коррупции</a:t>
            </a:r>
            <a:r>
              <a:rPr lang="ru-RU" sz="2000" dirty="0"/>
              <a:t> – деятельность организации, направленная на введение элементов корпоративной культуры, организационной структуры, правил и процедур, регламентированных внутренними нормативными документами, обеспечивающих недопущение коррупционных правонарушений.</a:t>
            </a:r>
          </a:p>
          <a:p>
            <a:pPr algn="just"/>
            <a:r>
              <a:rPr lang="ru-RU" sz="2000" b="1" dirty="0"/>
              <a:t>Взятка</a:t>
            </a:r>
            <a:r>
              <a:rPr lang="ru-RU" sz="2000" dirty="0"/>
              <a:t> – получение должностным лицом лично или через посредника денег, ценных бумаг, иного имущества либо незаконных оказания ему услуг имущественного характера, предоставления иных имущественных прав (в том числе когда взятка по указанию должностного лица передается иному физическому или юридическому лицу) за совершение действий (бездействие) в пользу взяткодателя или представляемых им лиц, если указанные действия (бездействие) входят в служебные полномочия должностного лица либо если оно в силу должностного положения может способствовать указанным действиям (бездействию), а равно за общее покровительство или попустительство по службе (статья 290 Уголовного кодекса Российской Федерации). </a:t>
            </a:r>
          </a:p>
          <a:p>
            <a:endParaRPr lang="ru-RU" sz="1800" dirty="0"/>
          </a:p>
        </p:txBody>
      </p:sp>
    </p:spTree>
    <p:extLst>
      <p:ext uri="{BB962C8B-B14F-4D97-AF65-F5344CB8AC3E}">
        <p14:creationId xmlns:p14="http://schemas.microsoft.com/office/powerpoint/2010/main" val="1502698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2133" y="548680"/>
            <a:ext cx="7704667" cy="216024"/>
          </a:xfrm>
        </p:spPr>
        <p:txBody>
          <a:bodyPr>
            <a:normAutofit fontScale="90000"/>
          </a:bodyPr>
          <a:lstStyle/>
          <a:p>
            <a:r>
              <a:rPr lang="ru-RU" b="1" dirty="0"/>
              <a:t/>
            </a:r>
            <a:br>
              <a:rPr lang="ru-RU" b="1" dirty="0"/>
            </a:br>
            <a:r>
              <a:rPr lang="ru-RU" b="1" dirty="0"/>
              <a:t/>
            </a:r>
            <a:br>
              <a:rPr lang="ru-RU" b="1" dirty="0"/>
            </a:br>
            <a:r>
              <a:rPr lang="ru-RU" b="1" dirty="0"/>
              <a:t/>
            </a:r>
            <a:br>
              <a:rPr lang="ru-RU" b="1" dirty="0"/>
            </a:br>
            <a:endParaRPr lang="ru-RU" dirty="0"/>
          </a:p>
        </p:txBody>
      </p:sp>
      <p:sp>
        <p:nvSpPr>
          <p:cNvPr id="3" name="Объект 2"/>
          <p:cNvSpPr>
            <a:spLocks noGrp="1"/>
          </p:cNvSpPr>
          <p:nvPr>
            <p:ph idx="1"/>
          </p:nvPr>
        </p:nvSpPr>
        <p:spPr>
          <a:xfrm>
            <a:off x="982133" y="404664"/>
            <a:ext cx="7704667" cy="6120680"/>
          </a:xfrm>
        </p:spPr>
        <p:txBody>
          <a:bodyPr>
            <a:normAutofit fontScale="25000" lnSpcReduction="20000"/>
          </a:bodyPr>
          <a:lstStyle/>
          <a:p>
            <a:pPr algn="just"/>
            <a:r>
              <a:rPr lang="ru-RU" sz="8000" b="1" dirty="0"/>
              <a:t>Конфликт интересов</a:t>
            </a:r>
            <a:r>
              <a:rPr lang="ru-RU" sz="8000" dirty="0"/>
              <a:t> – это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lgn="just"/>
            <a:r>
              <a:rPr lang="ru-RU" sz="8000" b="1" dirty="0"/>
              <a:t>Личная заинтересованность </a:t>
            </a:r>
            <a:r>
              <a:rPr lang="ru-RU" sz="8000" dirty="0"/>
              <a:t>–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и (или) лица, состоящие с ним в близком родстве или свойстве, связаны имущественными, корпоративными или иными близкими отношениями.</a:t>
            </a:r>
          </a:p>
          <a:p>
            <a:endParaRPr lang="ru-RU" dirty="0"/>
          </a:p>
        </p:txBody>
      </p:sp>
    </p:spTree>
    <p:extLst>
      <p:ext uri="{BB962C8B-B14F-4D97-AF65-F5344CB8AC3E}">
        <p14:creationId xmlns:p14="http://schemas.microsoft.com/office/powerpoint/2010/main" val="574851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988" y="457200"/>
            <a:ext cx="7643192" cy="1387623"/>
          </a:xfrm>
          <a:solidFill>
            <a:schemeClr val="accent5">
              <a:lumMod val="40000"/>
              <a:lumOff val="60000"/>
            </a:schemeClr>
          </a:solidFill>
        </p:spPr>
        <p:txBody>
          <a:bodyPr>
            <a:normAutofit/>
          </a:bodyPr>
          <a:lstStyle/>
          <a:p>
            <a:r>
              <a:rPr lang="ru-RU" dirty="0"/>
              <a:t>Меры по предупреждению коррупции:</a:t>
            </a:r>
          </a:p>
        </p:txBody>
      </p:sp>
      <p:graphicFrame>
        <p:nvGraphicFramePr>
          <p:cNvPr id="9" name="Объект 8">
            <a:extLst>
              <a:ext uri="{FF2B5EF4-FFF2-40B4-BE49-F238E27FC236}">
                <a16:creationId xmlns:a16="http://schemas.microsoft.com/office/drawing/2014/main" id="{FDB8025B-122C-4C73-8CB2-AC199E8838C9}"/>
              </a:ext>
            </a:extLst>
          </p:cNvPr>
          <p:cNvGraphicFramePr>
            <a:graphicFrameLocks noGrp="1"/>
          </p:cNvGraphicFramePr>
          <p:nvPr>
            <p:ph idx="1"/>
            <p:extLst>
              <p:ext uri="{D42A27DB-BD31-4B8C-83A1-F6EECF244321}">
                <p14:modId xmlns:p14="http://schemas.microsoft.com/office/powerpoint/2010/main" val="2797951606"/>
              </p:ext>
            </p:extLst>
          </p:nvPr>
        </p:nvGraphicFramePr>
        <p:xfrm>
          <a:off x="1042988" y="2060575"/>
          <a:ext cx="7643812" cy="4340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1" name="Прямая со стрелкой 10">
            <a:extLst>
              <a:ext uri="{FF2B5EF4-FFF2-40B4-BE49-F238E27FC236}">
                <a16:creationId xmlns:a16="http://schemas.microsoft.com/office/drawing/2014/main" id="{C07302AD-6501-48BE-B3E6-57BD8C67C1FF}"/>
              </a:ext>
            </a:extLst>
          </p:cNvPr>
          <p:cNvCxnSpPr>
            <a:cxnSpLocks/>
          </p:cNvCxnSpPr>
          <p:nvPr/>
        </p:nvCxnSpPr>
        <p:spPr>
          <a:xfrm flipH="1">
            <a:off x="2263193" y="1844823"/>
            <a:ext cx="506334" cy="7920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id="{9470FA72-DB6F-4CA6-8066-6A0873B13F62}"/>
              </a:ext>
            </a:extLst>
          </p:cNvPr>
          <p:cNvCxnSpPr>
            <a:stCxn id="2" idx="2"/>
          </p:cNvCxnSpPr>
          <p:nvPr/>
        </p:nvCxnSpPr>
        <p:spPr>
          <a:xfrm>
            <a:off x="4864584" y="1844823"/>
            <a:ext cx="310" cy="864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a:extLst>
              <a:ext uri="{FF2B5EF4-FFF2-40B4-BE49-F238E27FC236}">
                <a16:creationId xmlns:a16="http://schemas.microsoft.com/office/drawing/2014/main" id="{6DD7F8D5-376F-4D6F-B235-DB40B5E33E78}"/>
              </a:ext>
            </a:extLst>
          </p:cNvPr>
          <p:cNvCxnSpPr/>
          <p:nvPr/>
        </p:nvCxnSpPr>
        <p:spPr>
          <a:xfrm>
            <a:off x="6948264" y="1844823"/>
            <a:ext cx="360040" cy="864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a:extLst>
              <a:ext uri="{FF2B5EF4-FFF2-40B4-BE49-F238E27FC236}">
                <a16:creationId xmlns:a16="http://schemas.microsoft.com/office/drawing/2014/main" id="{8244575C-A7B5-46EE-9010-49E14E97BBA1}"/>
              </a:ext>
            </a:extLst>
          </p:cNvPr>
          <p:cNvCxnSpPr>
            <a:cxnSpLocks/>
          </p:cNvCxnSpPr>
          <p:nvPr/>
        </p:nvCxnSpPr>
        <p:spPr>
          <a:xfrm>
            <a:off x="3563888" y="1844823"/>
            <a:ext cx="0" cy="2520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a:extLst>
              <a:ext uri="{FF2B5EF4-FFF2-40B4-BE49-F238E27FC236}">
                <a16:creationId xmlns:a16="http://schemas.microsoft.com/office/drawing/2014/main" id="{BD06C343-CFE8-458E-A8F3-A55CCCD38CFE}"/>
              </a:ext>
            </a:extLst>
          </p:cNvPr>
          <p:cNvCxnSpPr/>
          <p:nvPr/>
        </p:nvCxnSpPr>
        <p:spPr>
          <a:xfrm>
            <a:off x="6156176" y="1844823"/>
            <a:ext cx="0" cy="2520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370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B9CA23-AC36-4B0F-BF76-B0B4A5D0BB25}"/>
              </a:ext>
            </a:extLst>
          </p:cNvPr>
          <p:cNvSpPr>
            <a:spLocks noGrp="1"/>
          </p:cNvSpPr>
          <p:nvPr>
            <p:ph type="title"/>
          </p:nvPr>
        </p:nvSpPr>
        <p:spPr>
          <a:xfrm>
            <a:off x="982133" y="260649"/>
            <a:ext cx="7704667" cy="1368151"/>
          </a:xfrm>
          <a:solidFill>
            <a:schemeClr val="accent5">
              <a:lumMod val="60000"/>
              <a:lumOff val="40000"/>
            </a:schemeClr>
          </a:solidFill>
        </p:spPr>
        <p:txBody>
          <a:bodyPr>
            <a:noAutofit/>
          </a:bodyPr>
          <a:lstStyle/>
          <a:p>
            <a:r>
              <a:rPr lang="ru-RU" sz="1800" b="1" dirty="0" smtClean="0"/>
              <a:t>Административная ответственность за незаконное </a:t>
            </a:r>
            <a:r>
              <a:rPr lang="ru-RU" sz="1800" b="1" dirty="0" smtClean="0"/>
              <a:t>вознаграждение от имени юридического лица, незаконное привлечение к трудовой деятельности бывшего государственного (муниципального) служащего установлена </a:t>
            </a:r>
            <a:r>
              <a:rPr lang="ru-RU" sz="1800" b="1" dirty="0" smtClean="0"/>
              <a:t>Кодексом Российской Федерации </a:t>
            </a:r>
            <a:br>
              <a:rPr lang="ru-RU" sz="1800" b="1" dirty="0" smtClean="0"/>
            </a:br>
            <a:r>
              <a:rPr lang="ru-RU" sz="1800" b="1" dirty="0" smtClean="0"/>
              <a:t>об административных правонарушениях </a:t>
            </a:r>
            <a:endParaRPr lang="ru-RU" sz="1800" b="1" dirty="0"/>
          </a:p>
        </p:txBody>
      </p:sp>
      <p:sp>
        <p:nvSpPr>
          <p:cNvPr id="3" name="Объект 2">
            <a:extLst>
              <a:ext uri="{FF2B5EF4-FFF2-40B4-BE49-F238E27FC236}">
                <a16:creationId xmlns:a16="http://schemas.microsoft.com/office/drawing/2014/main" id="{EADEAFEC-54FF-4AB2-921B-A4949608B729}"/>
              </a:ext>
            </a:extLst>
          </p:cNvPr>
          <p:cNvSpPr>
            <a:spLocks noGrp="1"/>
          </p:cNvSpPr>
          <p:nvPr>
            <p:ph sz="half" idx="1"/>
          </p:nvPr>
        </p:nvSpPr>
        <p:spPr>
          <a:xfrm>
            <a:off x="982133" y="1988840"/>
            <a:ext cx="3739896" cy="4464496"/>
          </a:xfrm>
        </p:spPr>
        <p:txBody>
          <a:bodyPr>
            <a:noAutofit/>
          </a:bodyPr>
          <a:lstStyle/>
          <a:p>
            <a:pPr algn="just"/>
            <a:r>
              <a:rPr lang="ru-RU" sz="1900" b="1" dirty="0"/>
              <a:t>Статьей 19.28 </a:t>
            </a:r>
            <a:r>
              <a:rPr lang="ru-RU" sz="1900" dirty="0"/>
              <a:t>установлена административная ответственность юридического лица </a:t>
            </a:r>
            <a:r>
              <a:rPr lang="ru-RU" sz="1900" b="1" dirty="0"/>
              <a:t>за незаконные передачу</a:t>
            </a:r>
            <a:r>
              <a:rPr lang="ru-RU" sz="1900" dirty="0"/>
              <a:t>, предложение или обещание </a:t>
            </a:r>
            <a:r>
              <a:rPr lang="ru-RU" sz="1900" b="1" dirty="0"/>
              <a:t>от его имени</a:t>
            </a:r>
            <a:r>
              <a:rPr lang="ru-RU" sz="1900" dirty="0"/>
              <a:t> или в его интересах </a:t>
            </a:r>
            <a:r>
              <a:rPr lang="ru-RU" sz="1900" b="1" dirty="0"/>
              <a:t>должностному лицу</a:t>
            </a:r>
            <a:r>
              <a:rPr lang="ru-RU" sz="1900" dirty="0"/>
              <a:t> </a:t>
            </a:r>
            <a:r>
              <a:rPr lang="ru-RU" sz="1900" b="1" dirty="0"/>
              <a:t>организации</a:t>
            </a:r>
            <a:r>
              <a:rPr lang="ru-RU" sz="1900" dirty="0"/>
              <a:t> </a:t>
            </a:r>
            <a:r>
              <a:rPr lang="ru-RU" sz="1900" b="1" dirty="0"/>
              <a:t>денег</a:t>
            </a:r>
            <a:r>
              <a:rPr lang="ru-RU" sz="1900" dirty="0"/>
              <a:t>, ценных бумаг, иного имущества, оказание ему услуг имущественного характера, предоставление имущественных прав за </a:t>
            </a:r>
            <a:r>
              <a:rPr lang="ru-RU" sz="1900" b="1" dirty="0"/>
              <a:t>совершение определенных действий</a:t>
            </a:r>
            <a:r>
              <a:rPr lang="ru-RU" sz="1900" dirty="0"/>
              <a:t> (бездействия).</a:t>
            </a:r>
          </a:p>
        </p:txBody>
      </p:sp>
      <p:sp>
        <p:nvSpPr>
          <p:cNvPr id="4" name="Объект 3">
            <a:extLst>
              <a:ext uri="{FF2B5EF4-FFF2-40B4-BE49-F238E27FC236}">
                <a16:creationId xmlns:a16="http://schemas.microsoft.com/office/drawing/2014/main" id="{D27E30BD-9EEF-4CF2-B5CF-80B6B1A1165E}"/>
              </a:ext>
            </a:extLst>
          </p:cNvPr>
          <p:cNvSpPr>
            <a:spLocks noGrp="1"/>
          </p:cNvSpPr>
          <p:nvPr>
            <p:ph sz="half" idx="2"/>
          </p:nvPr>
        </p:nvSpPr>
        <p:spPr>
          <a:xfrm>
            <a:off x="4946904" y="1628800"/>
            <a:ext cx="3739896" cy="4824536"/>
          </a:xfrm>
        </p:spPr>
        <p:txBody>
          <a:bodyPr>
            <a:noAutofit/>
          </a:bodyPr>
          <a:lstStyle/>
          <a:p>
            <a:pPr algn="just"/>
            <a:r>
              <a:rPr lang="ru-RU" sz="2000" b="1" dirty="0"/>
              <a:t>Незаконное привлечение к трудовой деятельности </a:t>
            </a:r>
            <a:r>
              <a:rPr lang="ru-RU" sz="2000" dirty="0"/>
              <a:t>либо к выполнению работ или оказанию услуг </a:t>
            </a:r>
            <a:r>
              <a:rPr lang="ru-RU" sz="2000" b="1" dirty="0"/>
              <a:t>государственного</a:t>
            </a:r>
            <a:r>
              <a:rPr lang="ru-RU" sz="2000" dirty="0"/>
              <a:t> или муниципального </a:t>
            </a:r>
            <a:r>
              <a:rPr lang="ru-RU" sz="2000" b="1" dirty="0"/>
              <a:t>служащего</a:t>
            </a:r>
            <a:r>
              <a:rPr lang="ru-RU" sz="2000" dirty="0"/>
              <a:t> либо бывшего государственного или муниципального служащего влечет установленную </a:t>
            </a:r>
            <a:r>
              <a:rPr lang="ru-RU" sz="2000" b="1" dirty="0"/>
              <a:t>статьей 19.29 административную ответственность</a:t>
            </a:r>
            <a:r>
              <a:rPr lang="ru-RU" sz="2000" dirty="0"/>
              <a:t>, в том числе юридического лица.</a:t>
            </a:r>
          </a:p>
        </p:txBody>
      </p:sp>
    </p:spTree>
    <p:extLst>
      <p:ext uri="{BB962C8B-B14F-4D97-AF65-F5344CB8AC3E}">
        <p14:creationId xmlns:p14="http://schemas.microsoft.com/office/powerpoint/2010/main" val="3298054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id="{D4639D8F-128B-4A7E-994F-009362EA86D8}"/>
              </a:ext>
            </a:extLst>
          </p:cNvPr>
          <p:cNvSpPr>
            <a:spLocks noGrp="1"/>
          </p:cNvSpPr>
          <p:nvPr>
            <p:ph type="title"/>
          </p:nvPr>
        </p:nvSpPr>
        <p:spPr>
          <a:xfrm>
            <a:off x="982133" y="116633"/>
            <a:ext cx="7704667" cy="1800199"/>
          </a:xfrm>
          <a:solidFill>
            <a:schemeClr val="accent5">
              <a:lumMod val="60000"/>
              <a:lumOff val="40000"/>
            </a:schemeClr>
          </a:solidFill>
        </p:spPr>
        <p:txBody>
          <a:bodyPr>
            <a:normAutofit fontScale="90000"/>
          </a:bodyPr>
          <a:lstStyle/>
          <a:p>
            <a:r>
              <a:rPr lang="ru-RU" b="1" dirty="0"/>
              <a:t>Случаи расторжения трудового договора с работником по инициативе работодателя:</a:t>
            </a:r>
          </a:p>
        </p:txBody>
      </p:sp>
      <p:graphicFrame>
        <p:nvGraphicFramePr>
          <p:cNvPr id="16" name="Объект 15">
            <a:extLst>
              <a:ext uri="{FF2B5EF4-FFF2-40B4-BE49-F238E27FC236}">
                <a16:creationId xmlns:a16="http://schemas.microsoft.com/office/drawing/2014/main" id="{F82BF9A1-D8A7-4944-BC75-54A7C7A49C1E}"/>
              </a:ext>
            </a:extLst>
          </p:cNvPr>
          <p:cNvGraphicFramePr>
            <a:graphicFrameLocks noGrp="1"/>
          </p:cNvGraphicFramePr>
          <p:nvPr>
            <p:ph idx="1"/>
            <p:extLst>
              <p:ext uri="{D42A27DB-BD31-4B8C-83A1-F6EECF244321}">
                <p14:modId xmlns:p14="http://schemas.microsoft.com/office/powerpoint/2010/main" val="260570909"/>
              </p:ext>
            </p:extLst>
          </p:nvPr>
        </p:nvGraphicFramePr>
        <p:xfrm>
          <a:off x="965902" y="2204864"/>
          <a:ext cx="7704137"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070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6D3B59-09DE-4F67-B351-D44B43D9CAFE}"/>
              </a:ext>
            </a:extLst>
          </p:cNvPr>
          <p:cNvSpPr>
            <a:spLocks noGrp="1"/>
          </p:cNvSpPr>
          <p:nvPr>
            <p:ph type="title"/>
          </p:nvPr>
        </p:nvSpPr>
        <p:spPr>
          <a:xfrm>
            <a:off x="982133" y="457201"/>
            <a:ext cx="7704667" cy="1747663"/>
          </a:xfrm>
          <a:solidFill>
            <a:schemeClr val="accent5">
              <a:lumMod val="60000"/>
              <a:lumOff val="40000"/>
            </a:schemeClr>
          </a:solidFill>
        </p:spPr>
        <p:txBody>
          <a:bodyPr>
            <a:normAutofit fontScale="90000"/>
          </a:bodyPr>
          <a:lstStyle/>
          <a:p>
            <a:r>
              <a:rPr lang="ru-RU" dirty="0"/>
              <a:t>Принципы, необходимые для создания мер противодействия коррупции в </a:t>
            </a:r>
            <a:r>
              <a:rPr lang="ru-RU" dirty="0" smtClean="0"/>
              <a:t>организации</a:t>
            </a:r>
            <a:endParaRPr lang="ru-RU" dirty="0"/>
          </a:p>
        </p:txBody>
      </p:sp>
      <p:graphicFrame>
        <p:nvGraphicFramePr>
          <p:cNvPr id="4" name="Объект 3">
            <a:extLst>
              <a:ext uri="{FF2B5EF4-FFF2-40B4-BE49-F238E27FC236}">
                <a16:creationId xmlns:a16="http://schemas.microsoft.com/office/drawing/2014/main" id="{0D3B1E22-8F88-4579-BB64-530EC7D67BAB}"/>
              </a:ext>
            </a:extLst>
          </p:cNvPr>
          <p:cNvGraphicFramePr>
            <a:graphicFrameLocks noGrp="1"/>
          </p:cNvGraphicFramePr>
          <p:nvPr>
            <p:ph idx="1"/>
            <p:extLst>
              <p:ext uri="{D42A27DB-BD31-4B8C-83A1-F6EECF244321}">
                <p14:modId xmlns:p14="http://schemas.microsoft.com/office/powerpoint/2010/main" val="3465157901"/>
              </p:ext>
            </p:extLst>
          </p:nvPr>
        </p:nvGraphicFramePr>
        <p:xfrm>
          <a:off x="982663" y="2667000"/>
          <a:ext cx="7704137" cy="393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6653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529</TotalTime>
  <Words>919</Words>
  <Application>Microsoft Office PowerPoint</Application>
  <PresentationFormat>Экран (4:3)</PresentationFormat>
  <Paragraphs>64</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Corbel</vt:lpstr>
      <vt:lpstr>Times New Roman</vt:lpstr>
      <vt:lpstr>Параллакс</vt:lpstr>
      <vt:lpstr> Меры дисциплинарной ответственности за невыполнение требований законодательства о противодействии коррупции.  Персональная ответственность за несоблюдение обязательных требований, ограничений и запретов </vt:lpstr>
      <vt:lpstr>Что такое коррупция? Коррупция - это</vt:lpstr>
      <vt:lpstr>Что такое противодействие коррупции?</vt:lpstr>
      <vt:lpstr>Презентация PowerPoint</vt:lpstr>
      <vt:lpstr>   </vt:lpstr>
      <vt:lpstr>Меры по предупреждению коррупции:</vt:lpstr>
      <vt:lpstr>Административная ответственность за незаконное вознаграждение от имени юридического лица, незаконное привлечение к трудовой деятельности бывшего государственного (муниципального) служащего установлена Кодексом Российской Федерации  об административных правонарушениях </vt:lpstr>
      <vt:lpstr>Случаи расторжения трудового договора с работником по инициативе работодателя:</vt:lpstr>
      <vt:lpstr>Принципы, необходимые для создания мер противодействия коррупции в организации</vt:lpstr>
      <vt:lpstr> Необходимо воздержаться от употребления выражений </vt:lpstr>
      <vt:lpstr> Следует воздержаться обсуждения тем</vt:lpstr>
      <vt:lpstr>Получение и дарение подарков</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Что такое коррупция в соответствии с Федеральным законом от 25 декабря 2008 года N 273-ФЗ «О противодействии коррупции» </dc:title>
  <dc:creator>Кляцкая Татьяна Васильевна</dc:creator>
  <cp:lastModifiedBy>Меженная Карина Станиславна</cp:lastModifiedBy>
  <cp:revision>112</cp:revision>
  <cp:lastPrinted>2019-04-08T04:10:49Z</cp:lastPrinted>
  <dcterms:created xsi:type="dcterms:W3CDTF">2016-12-12T05:14:00Z</dcterms:created>
  <dcterms:modified xsi:type="dcterms:W3CDTF">2019-05-22T02:11:50Z</dcterms:modified>
</cp:coreProperties>
</file>